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TRAÙCH NHIEÄM GIAÛNG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LAØNH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toâi khoâng theå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 ngoù ngöôøi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noåi khoùc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suït soài.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11316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loái daàu laém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döïng ngaøn quanh, toâi maõi dong ruoåi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quaûn gaäp gheành.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3586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chaúng, khoán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khoân laùnh,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khoù neáu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cöùu chuùng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28299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toâi xin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Chuùa ñoàng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haønh, haàu cöùu vôùt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hoàn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21514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ñaø phoù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chöùc vuï hoøa 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quyeát rao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daùm heïn laàn.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42933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muoán traùnh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gay caán,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phoù thaùc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 baát tuaân.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22567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nay toâi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Chuùa veïn phaàn,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bieát Chuùa keâu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laàn.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2831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heát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hieán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ñaây, lao khoå bao quaûn vui traû nôï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33117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muõ quyù baùu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baáy, Chuùa ñeán chaéc seõ ban thöôûng phöôùc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1547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thieân söù ñaøn taáu tieäc baáy,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maõi Chuùa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19801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Chuùa gaàn laém, daùm heïn raøy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phaûi rao giaûng,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 khoå naøo naïi.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15442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traûi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haêng haùi,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chí baùo caùo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 laùng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15312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mau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theá tin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laïc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29808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töø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choïn ñôøi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phaûi noân naû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cöùu ngöôøi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4006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daét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taêm toái,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giuùp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keû cuùt coâi.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36897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treân möa moùc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thaùng nhuaàn goäi, toâi maõi giaûng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Ñaïo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4186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Chuùa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thuùc giuïc loøng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queân noãi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khoå ñoàng loaïi.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5556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löûa ñoát thuùc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tôùi, tröôùc voán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ñuoái, nay hoùa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noùng soâi.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358 - TRAÙCH NHIEÄM GIAÛNG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LAØNH</a:t>
            </a:r>
          </a:p>
        </p:txBody>
      </p:sp>
    </p:spTree>
    <p:extLst>
      <p:ext uri="{BB962C8B-B14F-4D97-AF65-F5344CB8AC3E}">
        <p14:creationId xmlns:p14="http://schemas.microsoft.com/office/powerpoint/2010/main" val="39808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2011-11-05T13:16:26Z</dcterms:created>
  <dcterms:modified xsi:type="dcterms:W3CDTF">2012-09-15T12:38:27Z</dcterms:modified>
</cp:coreProperties>
</file>