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4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360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971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ÑI NOÙI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baøo Nam,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Baéc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Trung ñang traàm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luaân, haêm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laêm trieäu ngöôøi mong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64863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nuùi 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nhieàu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daân, nhieäm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vuï ta 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 caàn.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16388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ñi noùi,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cuøng caùc daân, Jeâsus Christ 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32085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cho caùc daân, ngaøy phuïc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5844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Laøo,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Nam döông, Nhaät,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Xieâm, Taây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toaøn laân quoác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11651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ñem cöùu 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gaàn xa,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lao khoå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naïi haø.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32418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ñi noùi,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cuøng caùc daân, Jeâsus Christ 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39807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cho caùc daân, ngaøy phuïc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482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 giöõa theá gian moät daân cho danh Ngaøi, maøu da 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21278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aân 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 nguyeàn daâng troïn ñôøi rao giaûng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 caàn.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1062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truyeàn cho chuùng sinh 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luaân, Tin 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cöùu aân.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4092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ñi noùi,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cuøng caùc daân, Jeâsus Christ 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8411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cho caùc daân, ngaøy phuïc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35206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cuøng nhau giaûng rao Tin 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ngay, 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caàu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roõ hay.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20282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khi ñieåm trang xong Taân Phuï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taùi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17243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ñi noùi,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cuøng caùc daân, Jeâsus Christ 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33416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cho caùc daân, ngaøy phuïc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39132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AÂu, AÙ, UÙc,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Myõ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Phi, moïi daân,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Christ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 nôi traàn.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42574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ñi noùi,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cuøng caùc daân, Jeâsus Christ 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14331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cho caùc daân, ngaøy phuïc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41375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64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laø thieân chöùc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 ñoác ñoà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leänh Christ,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6229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quyeát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cheát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26935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ñi noùi,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cuøng caùc daân, Jeâsus Christ 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18662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cho caùc daân, ngaøy phuïc 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360 - HAÕY ÑI NOÙI</a:t>
            </a:r>
          </a:p>
        </p:txBody>
      </p:sp>
    </p:spTree>
    <p:extLst>
      <p:ext uri="{BB962C8B-B14F-4D97-AF65-F5344CB8AC3E}">
        <p14:creationId xmlns:p14="http://schemas.microsoft.com/office/powerpoint/2010/main" val="35342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333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2011-11-09T11:07:57Z</dcterms:created>
  <dcterms:modified xsi:type="dcterms:W3CDTF">2012-09-15T12:39:50Z</dcterms:modified>
</cp:coreProperties>
</file>