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7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422E9-4D24-4E85-8D86-576BECB58D9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5F25F-EC10-4B02-85C6-F66059629ABA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4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DFBBE9C-E11A-4AA0-8491-055742171D74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7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85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18288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1D528D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prstGeom prst="rect">
            <a:avLst/>
          </a:prstGeo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63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213676-BA51-4CEF-80D1-553DE30AFF3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5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128250-BD51-44D3-A670-6656D78F14C3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0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E8B2CA-4F3F-43C0-A61F-A9DDCEAEF529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17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BC53E-CE09-44AB-9336-2669DB271C8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B4112E-CA3C-471E-AA5B-29FB509FE2A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2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7B7C-C19E-4075-8144-D16F344BE7E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AB61C0-B8B8-4DD7-BFD0-DFC79B673D3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5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B9F17A-D2EC-4D3E-971F-1DB9C6B93E7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6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5EE963-4FC3-422D-8D56-DE897DC5E21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12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A24D13-5568-41FF-867E-8EF9470F58A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51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A2B77-9285-4074-BEB0-BBAB6D649807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4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D401E1-F08B-4041-8F46-05E777F00407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3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2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1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B0163-21ED-466C-8411-797B179B026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4287A-F897-4CE5-8894-8DA4F27FDC66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5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A65E5-D2AC-4A6C-B5CA-05E3A823175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9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A3750-E150-41F3-8CBD-D6538CD7368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2E8-A86B-487E-8EC2-F28A0562A43A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0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7855C-6006-4035-BB30-2C2FDD76C43B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5B2AB-3F50-4EDB-BC67-BF698F7658B3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4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D528D"/>
              </a:solidFill>
            </a:endParaRPr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D528D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449B38-F740-43B5-8F2A-34EF6EA7045F}" type="slidenum">
              <a:rPr lang="en-US">
                <a:solidFill>
                  <a:srgbClr val="1D528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1D528D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3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 flipH="1">
            <a:off x="-38100" y="5957888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 flipH="1">
            <a:off x="-23237" y="5791200"/>
            <a:ext cx="9182100" cy="1082566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9" name="Line 22"/>
          <p:cNvSpPr>
            <a:spLocks noChangeShapeType="1"/>
          </p:cNvSpPr>
          <p:nvPr userDrawn="1"/>
        </p:nvSpPr>
        <p:spPr bwMode="gray">
          <a:xfrm>
            <a:off x="380068" y="252248"/>
            <a:ext cx="8569325" cy="0"/>
          </a:xfrm>
          <a:prstGeom prst="line">
            <a:avLst/>
          </a:prstGeom>
          <a:ln>
            <a:prstDash val="sysDot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3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1605" y="1676400"/>
            <a:ext cx="443743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>Xin </a:t>
            </a:r>
          </a:p>
          <a:p>
            <a:pPr algn="ctr"/>
            <a:r>
              <a:rPr lang="en-US" sz="8000" b="1" spc="5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>Chuùa Sai</a:t>
            </a:r>
            <a:endParaRPr lang="en-US" sz="7200" b="1" spc="50" dirty="0">
              <a:ln w="11430"/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Rush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29625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kern="0">
                <a:solidFill>
                  <a:srgbClr val="000000"/>
                </a:solidFill>
                <a:latin typeface="VNI-Eurasia" pitchFamily="2" charset="0"/>
              </a:rPr>
              <a:t>TOÂN VINH CHUÙA – THAÙNH CA 362</a:t>
            </a:r>
          </a:p>
        </p:txBody>
      </p:sp>
      <p:pic>
        <p:nvPicPr>
          <p:cNvPr id="5" name="Picture 2" descr="C:\Documents and Settings\Johnny's Family\Desktop\LOGOHTTLGIADINH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441"/>
            <a:ext cx="990600" cy="132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9445"/>
            <a:ext cx="4038600" cy="3226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" name="Line 22"/>
          <p:cNvSpPr>
            <a:spLocks noChangeShapeType="1"/>
          </p:cNvSpPr>
          <p:nvPr/>
        </p:nvSpPr>
        <p:spPr bwMode="gray">
          <a:xfrm>
            <a:off x="1600200" y="1066800"/>
            <a:ext cx="7315200" cy="0"/>
          </a:xfrm>
          <a:prstGeom prst="line">
            <a:avLst/>
          </a:prstGeom>
          <a:ln>
            <a:prstDash val="sysDot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923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5334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3.</a:t>
            </a:r>
            <a:r>
              <a:rPr lang="en-US" sz="66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Bieát bao keû haáp hoái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vì aùc khieân ñoïa ñaøy,      haõy nghe chuùng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reân sieát gaøo keâu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ñeâm ngaøy.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6754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Anh chò ôi, cuøng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nhau chaïy ñi vôùt chuùng ngay, mau mau ñaùp: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“Coù chính toâi,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haõy sai raøy!”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9906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u="sng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Cuùi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Ngaøi ban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leänh sai, loøng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nguyeän vaâng tieáng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 goïi thaân aùi.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9144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Cuùi xin Ngaøi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sai phaùi, thöa: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“Daï, coù toâi ñaây,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Chuùa sai raøy.” 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1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5334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4.</a:t>
            </a:r>
            <a:r>
              <a:rPr lang="en-US" sz="66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Nay hoaëc mai roài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ñaây muøa thaâu hoaïch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taän cuøng, chuùng ta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seõ thaâu luùa vaøo kho truøng truøng.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307430" y="5443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Mong ñöôïc troâng nuï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töôi cöôøi nôi Chuùa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chuùng ta, mong nghe Chuùa ban khen: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”Ñöôïc laém, con aø!”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5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9906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u="sng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Cuùi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Ngaøi ban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leänh sai, loøng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nguyeän vaâng tieáng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 goïi thaân aùi.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9144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Cuùi xin Ngaøi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sai phaùi, thöa: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“Daï, coù toâi ñaây,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Chuùa sai raøy.” 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1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6096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1.</a:t>
            </a:r>
            <a:r>
              <a:rPr lang="en-US" sz="66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Haõy nghe tieáng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eâm aùi kìa Chuû muøa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gaët truyeàn: “Coù ai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muoán ñi giuùp vieäc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ñaây lieàn?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376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5334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Ai nguyeän ñi dìu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naâng ngöôøi haáp hoái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vaån vô, ai vui chæ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chuùng bieát chaân lyù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baây giôø.”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9906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u="sng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Cuùi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Ngaøi ban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leänh sai, loøng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nguyeän vaâng tieáng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 goïi thaân aùi.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9144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Cuùi xin Ngaøi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sai phaùi, thöa: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“Daï, coù toâi ñaây,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Chuùa sai raøy.” 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307430" y="5443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2.</a:t>
            </a:r>
            <a:r>
              <a:rPr lang="en-US" sz="660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Than hoàng xöa chaïm nôi mieäng cuûa tieân tri Ngaøi, khieán EÂ-sai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ñöôïc thaùnh saïch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trong taâm hoaøi.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6096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Khi Ngaøi ban truyeàn,  “Ai vì ta caát böôùc ngay?”, tieân tri ñaùp:                  “Coù chính toâi,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haõy sai raøy!” 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6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9906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u="sng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Cuùi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Ngaøi ban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leänh sai, loøng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nguyeän vaâng tieáng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 goïi thaân aùi.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9144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Cuùi xin Ngaøi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sai phaùi, thöa: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“Daï, coù toâi ñaây,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Chuùa sai raøy.” 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0" y="6096000"/>
            <a:ext cx="707277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Eurasia" pitchFamily="2" charset="0"/>
              </a:rPr>
              <a:t>362 - XIN CHUÙA SAI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1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226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1_cdb2004138l</vt:lpstr>
      <vt:lpstr>cdb2004138l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2011-10-15T16:32:17Z</dcterms:created>
  <dcterms:modified xsi:type="dcterms:W3CDTF">2012-09-15T12:42:32Z</dcterms:modified>
</cp:coreProperties>
</file>