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72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15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363</a:t>
            </a:r>
            <a:endParaRPr lang="en-US" sz="35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6670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JEÂSUS </a:t>
            </a: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YEÂU </a:t>
            </a: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TOÂI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07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44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yeâu toâi tuoân,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moân bôûi ñoù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môû toang luoân.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363 - JEÂSUS YEÂU TOÂI</a:t>
            </a:r>
          </a:p>
        </p:txBody>
      </p:sp>
    </p:spTree>
    <p:extLst>
      <p:ext uri="{BB962C8B-B14F-4D97-AF65-F5344CB8AC3E}">
        <p14:creationId xmlns:p14="http://schemas.microsoft.com/office/powerpoint/2010/main" val="3682037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Tuoåi thô tin nhaän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hoâm nay,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khieán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loãi saïch raøy.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363 - JEÂSUS YEÂU TOÂI</a:t>
            </a:r>
          </a:p>
        </p:txBody>
      </p:sp>
    </p:spTree>
    <p:extLst>
      <p:ext uri="{BB962C8B-B14F-4D97-AF65-F5344CB8AC3E}">
        <p14:creationId xmlns:p14="http://schemas.microsoft.com/office/powerpoint/2010/main" val="375279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 yeâu toâi laém, phaûi, toâi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yeâu.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363 - JEÂSUS YEÂU TOÂI</a:t>
            </a:r>
          </a:p>
        </p:txBody>
      </p:sp>
    </p:spTree>
    <p:extLst>
      <p:ext uri="{BB962C8B-B14F-4D97-AF65-F5344CB8AC3E}">
        <p14:creationId xmlns:p14="http://schemas.microsoft.com/office/powerpoint/2010/main" val="388829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yeâu toâi laém,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Chuùa daïy nhieàu.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363 - JEÂSUS YEÂU TOÂI</a:t>
            </a:r>
          </a:p>
        </p:txBody>
      </p:sp>
    </p:spTree>
    <p:extLst>
      <p:ext uri="{BB962C8B-B14F-4D97-AF65-F5344CB8AC3E}">
        <p14:creationId xmlns:p14="http://schemas.microsoft.com/office/powerpoint/2010/main" val="402329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44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yeâu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ngöï beân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naâng ñôõ,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 daét khoâng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363 - JEÂSUS YEÂU TOÂI</a:t>
            </a:r>
          </a:p>
        </p:txBody>
      </p:sp>
    </p:spTree>
    <p:extLst>
      <p:ext uri="{BB962C8B-B14F-4D97-AF65-F5344CB8AC3E}">
        <p14:creationId xmlns:p14="http://schemas.microsoft.com/office/powerpoint/2010/main" val="262552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toâi xöa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 gai ñinh,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 nhaát sinh haàu Chuùa trung thaønh.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363 - JEÂSUS YEÂU TOÂI</a:t>
            </a:r>
          </a:p>
        </p:txBody>
      </p:sp>
    </p:spTree>
    <p:extLst>
      <p:ext uri="{BB962C8B-B14F-4D97-AF65-F5344CB8AC3E}">
        <p14:creationId xmlns:p14="http://schemas.microsoft.com/office/powerpoint/2010/main" val="55147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 yeâu toâi laém, phaûi, toâi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yeâu.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363 - JEÂSUS YEÂU TOÂI</a:t>
            </a:r>
          </a:p>
        </p:txBody>
      </p:sp>
    </p:spTree>
    <p:extLst>
      <p:ext uri="{BB962C8B-B14F-4D97-AF65-F5344CB8AC3E}">
        <p14:creationId xmlns:p14="http://schemas.microsoft.com/office/powerpoint/2010/main" val="163805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yeâu toâi laém,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Chuùa daïy nhieàu.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363 - JEÂSUS YEÂU TOÂI</a:t>
            </a:r>
          </a:p>
        </p:txBody>
      </p:sp>
    </p:spTree>
    <p:extLst>
      <p:ext uri="{BB962C8B-B14F-4D97-AF65-F5344CB8AC3E}">
        <p14:creationId xmlns:p14="http://schemas.microsoft.com/office/powerpoint/2010/main" val="399745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44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yeâu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vui thay!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Kia, Kinh Thaùnh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toû cho hay.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363 - JEÂSUS YEÂU TOÂI</a:t>
            </a:r>
          </a:p>
        </p:txBody>
      </p:sp>
    </p:spTree>
    <p:extLst>
      <p:ext uri="{BB962C8B-B14F-4D97-AF65-F5344CB8AC3E}">
        <p14:creationId xmlns:p14="http://schemas.microsoft.com/office/powerpoint/2010/main" val="153984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 con thô thuoäc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ñaây, chuùng yeáu, nhöng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khoûe maïnh naày.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363 - JEÂSUS YEÂU TOÂI</a:t>
            </a:r>
          </a:p>
        </p:txBody>
      </p:sp>
    </p:spTree>
    <p:extLst>
      <p:ext uri="{BB962C8B-B14F-4D97-AF65-F5344CB8AC3E}">
        <p14:creationId xmlns:p14="http://schemas.microsoft.com/office/powerpoint/2010/main" val="324698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 yeâu toâi laém, phaûi, toâi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yeâu.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363 - JEÂSUS YEÂU TOÂI</a:t>
            </a:r>
          </a:p>
        </p:txBody>
      </p:sp>
    </p:spTree>
    <p:extLst>
      <p:ext uri="{BB962C8B-B14F-4D97-AF65-F5344CB8AC3E}">
        <p14:creationId xmlns:p14="http://schemas.microsoft.com/office/powerpoint/2010/main" val="355158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yeâu toâi laém,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Chuùa daïy nhieàu.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363 - JEÂSUS YEÂU TOÂI</a:t>
            </a:r>
          </a:p>
        </p:txBody>
      </p:sp>
    </p:spTree>
    <p:extLst>
      <p:ext uri="{BB962C8B-B14F-4D97-AF65-F5344CB8AC3E}">
        <p14:creationId xmlns:p14="http://schemas.microsoft.com/office/powerpoint/2010/main" val="263020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44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yeâu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haèng yeâu ñöông, tuy toâi yeáu ñuoái,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yeâu thöông.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363 - JEÂSUS YEÂU TOÂI</a:t>
            </a:r>
          </a:p>
        </p:txBody>
      </p:sp>
    </p:spTree>
    <p:extLst>
      <p:ext uri="{BB962C8B-B14F-4D97-AF65-F5344CB8AC3E}">
        <p14:creationId xmlns:p14="http://schemas.microsoft.com/office/powerpoint/2010/main" val="219031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thaäp töï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 hy sinh,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cöùu toâi saïch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toäi tình.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363 - JEÂSUS YEÂU TOÂI</a:t>
            </a:r>
          </a:p>
        </p:txBody>
      </p:sp>
    </p:spTree>
    <p:extLst>
      <p:ext uri="{BB962C8B-B14F-4D97-AF65-F5344CB8AC3E}">
        <p14:creationId xmlns:p14="http://schemas.microsoft.com/office/powerpoint/2010/main" val="790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 yeâu toâi laém, phaûi, toâi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yeâu.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363 - JEÂSUS YEÂU TOÂI</a:t>
            </a:r>
          </a:p>
        </p:txBody>
      </p:sp>
    </p:spTree>
    <p:extLst>
      <p:ext uri="{BB962C8B-B14F-4D97-AF65-F5344CB8AC3E}">
        <p14:creationId xmlns:p14="http://schemas.microsoft.com/office/powerpoint/2010/main" val="325217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yeâu toâi laém,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Chuùa daïy nhieàu.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363 - JEÂSUS YEÂU TOÂI</a:t>
            </a:r>
          </a:p>
        </p:txBody>
      </p:sp>
    </p:spTree>
    <p:extLst>
      <p:ext uri="{BB962C8B-B14F-4D97-AF65-F5344CB8AC3E}">
        <p14:creationId xmlns:p14="http://schemas.microsoft.com/office/powerpoint/2010/main" val="240095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222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12</cp:revision>
  <dcterms:created xsi:type="dcterms:W3CDTF">2011-11-09T11:20:18Z</dcterms:created>
  <dcterms:modified xsi:type="dcterms:W3CDTF">2012-09-15T12:43:50Z</dcterms:modified>
</cp:coreProperties>
</file>