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1" r:id="rId14"/>
    <p:sldId id="270" r:id="rId15"/>
    <p:sldId id="271" r:id="rId16"/>
    <p:sldId id="272" r:id="rId17"/>
    <p:sldId id="273" r:id="rId18"/>
    <p:sldId id="282" r:id="rId19"/>
    <p:sldId id="283" r:id="rId20"/>
    <p:sldId id="276" r:id="rId21"/>
    <p:sldId id="277" r:id="rId22"/>
    <p:sldId id="278" r:id="rId23"/>
    <p:sldId id="279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8B70-6824-4592-BBC8-83582155E3B4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285B-F9E6-484D-92A6-E6810CAE9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53581" y="2474655"/>
            <a:ext cx="6838732" cy="255454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JEÂSUS </a:t>
            </a:r>
            <a:r>
              <a:rPr lang="en-US" sz="80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HAÈNG</a:t>
            </a:r>
            <a:br>
              <a:rPr lang="en-US" sz="80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YEÂU MEÁN TOÂI</a:t>
            </a:r>
            <a:endParaRPr lang="en-US" sz="8000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  <p:pic>
        <p:nvPicPr>
          <p:cNvPr id="17" name="Picture 16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838199" y="152400"/>
            <a:ext cx="8304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THAÙNH CA </a:t>
            </a:r>
            <a:r>
              <a:rPr lang="en-US" sz="3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364</a:t>
            </a:r>
            <a:endParaRPr lang="en-US" sz="33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184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Ngaøi vì loaøi ngöôøi chòu nhuïc hình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treân caây goã.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209800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OÂi, 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Ngaøi cöù meán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hoaøi.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8305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4400" b="1" i="1" u="sng" smtClean="0">
                <a:latin typeface="VNI-Aptima" pitchFamily="2" charset="0"/>
                <a:cs typeface="Arial" charset="0"/>
              </a:rPr>
              <a:t>ÑK:</a:t>
            </a:r>
            <a:r>
              <a:rPr lang="en-US" sz="6600" b="1" smtClean="0">
                <a:latin typeface="VNI-Aptima" pitchFamily="2" charset="0"/>
                <a:cs typeface="Arial" charset="0"/>
              </a:rPr>
              <a:t> 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Chuùa meán toâi </a:t>
            </a:r>
            <a:r>
              <a:rPr lang="en-US" sz="6600" b="1">
                <a:latin typeface="VNI-Aptima" pitchFamily="2" charset="0"/>
                <a:cs typeface="Arial" charset="0"/>
              </a:rPr>
              <a:t/>
            </a:r>
            <a:br>
              <a:rPr lang="en-US" sz="6600" b="1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troïn ñôøi, Ngaøi ñaày loøng yeâu, Ngaøi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toâi maõi.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788616"/>
            <a:ext cx="8153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khieán toâi vui möøng hoaøi, Jeâsus haèng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meán toâi.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2708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4000" b="1" i="1" smtClean="0">
                <a:latin typeface="VNI-Aptima" pitchFamily="2" charset="0"/>
                <a:cs typeface="Arial" charset="0"/>
              </a:rPr>
              <a:t>3.</a:t>
            </a:r>
            <a:r>
              <a:rPr lang="en-US" sz="6600" b="1" smtClean="0">
                <a:latin typeface="VNI-Aptima" pitchFamily="2" charset="0"/>
                <a:cs typeface="Arial" charset="0"/>
              </a:rPr>
              <a:t> Daàu loøng naày töøng boäi baïc, lìa xa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Chaân Chuùa.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Tuy bao phen toâi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löu laïc Chuùa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cöù yeâu hoaøi.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Giôø maø loøng naày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hoài nieäm tình yeâu muoân thuôû.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Toâi vui quay ngay nöông döïa döôùi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caùnh tay Ngaøi.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8305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4400" b="1" i="1" u="sng" smtClean="0">
                <a:latin typeface="VNI-Aptima" pitchFamily="2" charset="0"/>
                <a:cs typeface="Arial" charset="0"/>
              </a:rPr>
              <a:t>ÑK:</a:t>
            </a:r>
            <a:r>
              <a:rPr lang="en-US" sz="6600" b="1" smtClean="0">
                <a:latin typeface="VNI-Aptima" pitchFamily="2" charset="0"/>
                <a:cs typeface="Arial" charset="0"/>
              </a:rPr>
              <a:t> 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Chuùa meán toâi </a:t>
            </a:r>
            <a:r>
              <a:rPr lang="en-US" sz="6600" b="1">
                <a:latin typeface="VNI-Aptima" pitchFamily="2" charset="0"/>
                <a:cs typeface="Arial" charset="0"/>
              </a:rPr>
              <a:t/>
            </a:r>
            <a:br>
              <a:rPr lang="en-US" sz="6600" b="1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troïn ñôøi, Ngaøi ñaày loøng yeâu, Ngaøi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toâi maõi.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788616"/>
            <a:ext cx="8153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khieán toâi vui möøng hoaøi, Jeâsus haèng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meán toâi.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33600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4000" b="1" i="1" smtClean="0">
                <a:solidFill>
                  <a:sysClr val="windowText" lastClr="000000"/>
                </a:solidFill>
                <a:latin typeface="VNI-Aptima" pitchFamily="2" charset="0"/>
                <a:cs typeface="Arial" charset="0"/>
              </a:rPr>
              <a:t>1.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cs typeface="Arial" charset="0"/>
              </a:rPr>
              <a:t> Haèng ngaøy loøng naày thaät möøng vì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cs typeface="Arial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cs typeface="Arial" charset="0"/>
              </a:rPr>
              <a:t>Cha minh chaùnh.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4000" b="1" i="1" smtClean="0">
                <a:latin typeface="VNI-Aptima" pitchFamily="2" charset="0"/>
                <a:cs typeface="Arial" charset="0"/>
              </a:rPr>
              <a:t>4.</a:t>
            </a:r>
            <a:r>
              <a:rPr lang="en-US" sz="6600" b="1" smtClean="0">
                <a:latin typeface="VNI-Aptima" pitchFamily="2" charset="0"/>
                <a:cs typeface="Arial" charset="0"/>
              </a:rPr>
              <a:t> Loøng thaàm nguyeän choïn moät baøi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veà Cha nhaân aùi.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Khi trong vinh quang toâi ñöôïc thaáy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chính maët Ngaøi.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Naày laø baøi maø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ñôøi ñôøi loøng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hoan ca maõi.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OÂi, sao Jeâsus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ñöôïc keû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khoán naïn naày.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8305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4400" b="1" i="1" u="sng" smtClean="0">
                <a:latin typeface="VNI-Aptima" pitchFamily="2" charset="0"/>
                <a:cs typeface="Arial" charset="0"/>
              </a:rPr>
              <a:t>ÑK:</a:t>
            </a:r>
            <a:r>
              <a:rPr lang="en-US" sz="6600" b="1" smtClean="0">
                <a:latin typeface="VNI-Aptima" pitchFamily="2" charset="0"/>
                <a:cs typeface="Arial" charset="0"/>
              </a:rPr>
              <a:t> 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Chuùa meán toâi </a:t>
            </a:r>
            <a:r>
              <a:rPr lang="en-US" sz="6600" b="1">
                <a:latin typeface="VNI-Aptima" pitchFamily="2" charset="0"/>
                <a:cs typeface="Arial" charset="0"/>
              </a:rPr>
              <a:t/>
            </a:r>
            <a:br>
              <a:rPr lang="en-US" sz="6600" b="1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troïn ñôøi, Ngaøi ñaày loøng yeâu, Ngaøi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toâi maõi.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788616"/>
            <a:ext cx="8153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khieán toâi vui möøng hoaøi, Jeâsus haèng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meán toâi.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199" y="2118479"/>
            <a:ext cx="830580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Ôn yeâu thöông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cao saâu Ngaøi Saùch Thaùnh ghi töôøng.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18479"/>
            <a:ext cx="8305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Moïi ñieàu laï luøng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töøng tìm ñöôïc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trong Kinh Thaùnh.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Duy Jeâsus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toâi laø quyù baùu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phi thöôøng.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8305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4400" b="1" i="1" u="sng" smtClean="0">
                <a:latin typeface="VNI-Aptima" pitchFamily="2" charset="0"/>
                <a:cs typeface="Arial" charset="0"/>
              </a:rPr>
              <a:t>ÑK:</a:t>
            </a:r>
            <a:r>
              <a:rPr lang="en-US" sz="6600" b="1" smtClean="0">
                <a:latin typeface="VNI-Aptima" pitchFamily="2" charset="0"/>
                <a:cs typeface="Arial" charset="0"/>
              </a:rPr>
              <a:t> 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Chuùa meán toâi </a:t>
            </a:r>
            <a:r>
              <a:rPr lang="en-US" sz="6600" b="1">
                <a:latin typeface="VNI-Aptima" pitchFamily="2" charset="0"/>
                <a:cs typeface="Arial" charset="0"/>
              </a:rPr>
              <a:t/>
            </a:r>
            <a:br>
              <a:rPr lang="en-US" sz="6600" b="1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troïn ñôøi, Ngaøi ñaày loøng yeâu, Ngaøi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toâi maõi.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1788616"/>
            <a:ext cx="8153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Jeâsus yeâu toâi,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khieán toâi vui möøng hoaøi, Jeâsus haèng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meán toâi.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4000" b="1" i="1" smtClean="0">
                <a:latin typeface="VNI-Aptima" pitchFamily="2" charset="0"/>
                <a:cs typeface="Arial" charset="0"/>
              </a:rPr>
              <a:t>2.</a:t>
            </a:r>
            <a:r>
              <a:rPr lang="en-US" sz="6600" b="1" smtClean="0">
                <a:latin typeface="VNI-Aptima" pitchFamily="2" charset="0"/>
                <a:cs typeface="Arial" charset="0"/>
              </a:rPr>
              <a:t> Loøng thöôøng daën loøng ñöøng hoài naøo queân yeâu Chuùa.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194679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6350" algn="ctr">
              <a:spcBef>
                <a:spcPct val="50000"/>
              </a:spcBef>
            </a:pPr>
            <a:r>
              <a:rPr lang="en-US" sz="6600" b="1" smtClean="0">
                <a:latin typeface="VNI-Aptima" pitchFamily="2" charset="0"/>
                <a:cs typeface="Arial" charset="0"/>
              </a:rPr>
              <a:t>Nhôn Jeâsus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yeâu toâi ñaønh </a:t>
            </a:r>
            <a:br>
              <a:rPr lang="en-US" sz="6600" b="1" smtClean="0">
                <a:latin typeface="VNI-Aptima" pitchFamily="2" charset="0"/>
                <a:cs typeface="Arial" charset="0"/>
              </a:rPr>
            </a:br>
            <a:r>
              <a:rPr lang="en-US" sz="6600" b="1" smtClean="0">
                <a:latin typeface="VNI-Aptima" pitchFamily="2" charset="0"/>
                <a:cs typeface="Arial" charset="0"/>
              </a:rPr>
              <a:t>cheát theá toâi roài.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9906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838200"/>
            <a:ext cx="7924800" cy="23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-1829594" y="44196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-1677194" y="4418806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2400"/>
            <a:ext cx="1411522" cy="191251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32008"/>
            <a:ext cx="8305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364 – JEÂSUS HAÈNG YEÂU MEÁN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9</cp:revision>
  <dcterms:created xsi:type="dcterms:W3CDTF">2008-08-20T09:53:32Z</dcterms:created>
  <dcterms:modified xsi:type="dcterms:W3CDTF">2012-09-15T12:45:05Z</dcterms:modified>
</cp:coreProperties>
</file>