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18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76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TINA\theme\hoagiay_3331 - Copy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752850" y="2357430"/>
            <a:ext cx="5391150" cy="4500570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 userDrawn="1"/>
        </p:nvCxnSpPr>
        <p:spPr>
          <a:xfrm>
            <a:off x="0" y="92867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1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TINA\theme\back1.gif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-31" y="-23"/>
            <a:ext cx="1714511" cy="4198803"/>
          </a:xfrm>
          <a:prstGeom prst="rect">
            <a:avLst/>
          </a:prstGeom>
          <a:noFill/>
        </p:spPr>
      </p:pic>
      <p:pic>
        <p:nvPicPr>
          <p:cNvPr id="2051" name="Picture 3" descr="E:\TINA\theme\back1 - Copy (2).gif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335461" y="2428868"/>
            <a:ext cx="1808571" cy="44291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041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79929"/>
            <a:ext cx="86439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ysClr val="windowText" lastClr="000000"/>
                </a:solidFill>
                <a:latin typeface="VNI-Eurasia" pitchFamily="2" charset="0"/>
              </a:rPr>
              <a:t>TOÂN VINH CHUÙA – </a:t>
            </a:r>
            <a:r>
              <a:rPr lang="en-US" sz="3500" b="1" dirty="0" err="1">
                <a:solidFill>
                  <a:sysClr val="windowText" lastClr="000000"/>
                </a:solidFill>
                <a:latin typeface="VNI-Eurasia" pitchFamily="2" charset="0"/>
              </a:rPr>
              <a:t>THAÙNH</a:t>
            </a:r>
            <a:r>
              <a:rPr lang="en-US" sz="3500" b="1" dirty="0">
                <a:solidFill>
                  <a:sysClr val="windowText" lastClr="000000"/>
                </a:solidFill>
                <a:latin typeface="VNI-Eurasia" pitchFamily="2" charset="0"/>
              </a:rPr>
              <a:t> CA 366</a:t>
            </a:r>
            <a:endParaRPr lang="vi-VN" sz="3500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81200"/>
            <a:ext cx="9067800" cy="34163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000" b="1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Eurasia" pitchFamily="2" charset="0"/>
              </a:rPr>
              <a:t>JEÂSUS </a:t>
            </a:r>
            <a:r>
              <a:rPr lang="en-US" sz="7000" b="1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Eurasia" pitchFamily="2" charset="0"/>
              </a:rPr>
              <a:t>NHÖ </a:t>
            </a:r>
            <a:r>
              <a:rPr lang="en-US" sz="7000" b="1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Eurasia" pitchFamily="2" charset="0"/>
              </a:rPr>
              <a:t>NGÖÔØI </a:t>
            </a:r>
            <a:r>
              <a:rPr lang="en-US" sz="7000" b="1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Eurasia" pitchFamily="2" charset="0"/>
              </a:rPr>
              <a:t>CHAÊN CHIEÂN </a:t>
            </a:r>
          </a:p>
          <a:p>
            <a:pPr algn="ctr"/>
            <a:r>
              <a:rPr lang="en-US" sz="7000" b="1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Eurasia" pitchFamily="2" charset="0"/>
              </a:rPr>
              <a:t>DAÉT TOÂI</a:t>
            </a:r>
            <a:endParaRPr lang="vi-VN" sz="7000" b="1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102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290240"/>
            <a:ext cx="79928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Tuy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ñeâ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heøn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oâ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ñaùng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khinh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maø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höùa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tieáp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 </a:t>
            </a:r>
            <a:endParaRPr lang="vi-VN" sz="6600" dirty="0"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9067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660066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NHÖ NGÖÔØI CHAÊN CHIEÂN DAÉT TOÂI</a:t>
            </a:r>
            <a:endParaRPr lang="en-US" sz="3500" b="1">
              <a:solidFill>
                <a:srgbClr val="660066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95800" y="228600"/>
            <a:ext cx="45339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4400">
                <a:solidFill>
                  <a:srgbClr val="660066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Rush" pitchFamily="2" charset="0"/>
              </a:defRPr>
            </a:lvl1pPr>
          </a:lstStyle>
          <a:p>
            <a:r>
              <a:rPr lang="en-US"/>
              <a:t>Thaùnh Ca 366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58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1734" y="1290240"/>
            <a:ext cx="75066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Ban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naâng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ñôõ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duøng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quyeàn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phoùng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thích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vi-VN" sz="6600" dirty="0"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9067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660066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NHÖ NGÖÔØI CHAÊN CHIEÂN DAÉT TOÂI</a:t>
            </a:r>
            <a:endParaRPr lang="en-US" sz="3500" b="1">
              <a:solidFill>
                <a:srgbClr val="660066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95800" y="228600"/>
            <a:ext cx="45339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4400">
                <a:solidFill>
                  <a:srgbClr val="660066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Rush" pitchFamily="2" charset="0"/>
              </a:defRPr>
            </a:lvl1pPr>
          </a:lstStyle>
          <a:p>
            <a:r>
              <a:rPr lang="en-US"/>
              <a:t>Thaùnh Ca 366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2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290240"/>
            <a:ext cx="79928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nhaân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Ñöông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xuaân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thôøi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quyeát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kern="0" dirty="0"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9067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660066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NHÖ NGÖÔØI CHAÊN CHIEÂN DAÉT TOÂI</a:t>
            </a:r>
            <a:endParaRPr lang="en-US" sz="3500" b="1">
              <a:solidFill>
                <a:srgbClr val="660066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95800" y="228600"/>
            <a:ext cx="45339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4400">
                <a:solidFill>
                  <a:srgbClr val="660066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Rush" pitchFamily="2" charset="0"/>
              </a:defRPr>
            </a:lvl1pPr>
          </a:lstStyle>
          <a:p>
            <a:r>
              <a:rPr lang="en-US"/>
              <a:t>Thaùnh Ca 366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290240"/>
            <a:ext cx="79928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Ñôøi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xuaân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quyeát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vi-VN" sz="6600" dirty="0"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9067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660066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NHÖ NGÖÔØI CHAÊN CHIEÂN DAÉT TOÂI</a:t>
            </a:r>
            <a:endParaRPr lang="en-US" sz="3500" b="1">
              <a:solidFill>
                <a:srgbClr val="660066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95800" y="228600"/>
            <a:ext cx="45339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4400">
                <a:solidFill>
                  <a:srgbClr val="660066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Rush" pitchFamily="2" charset="0"/>
              </a:defRPr>
            </a:lvl1pPr>
          </a:lstStyle>
          <a:p>
            <a:r>
              <a:rPr lang="en-US"/>
              <a:t>Thaùnh Ca 366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290240"/>
            <a:ext cx="79928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Tuy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xuaân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nguyeän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tìm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ñieån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gìn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thaùnh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yù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hoaøi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vi-VN" sz="6600" dirty="0"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9067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660066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NHÖ NGÖÔØI CHAÊN CHIEÂN DAÉT TOÂI</a:t>
            </a:r>
            <a:endParaRPr lang="en-US" sz="3500" b="1">
              <a:solidFill>
                <a:srgbClr val="660066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95800" y="228600"/>
            <a:ext cx="45339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4400">
                <a:solidFill>
                  <a:srgbClr val="660066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Rush" pitchFamily="2" charset="0"/>
              </a:defRPr>
            </a:lvl1pPr>
          </a:lstStyle>
          <a:p>
            <a:r>
              <a:rPr lang="en-US"/>
              <a:t>Thaùnh Ca 366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1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1734" y="1290240"/>
            <a:ext cx="75066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ñoái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caøng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saét 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son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vi-VN" sz="6600" dirty="0"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9067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660066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NHÖ NGÖÔØI CHAÊN CHIEÂN DAÉT TOÂI</a:t>
            </a:r>
            <a:endParaRPr lang="en-US" sz="3500" b="1">
              <a:solidFill>
                <a:srgbClr val="660066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95800" y="228600"/>
            <a:ext cx="45339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4400">
                <a:solidFill>
                  <a:srgbClr val="660066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Rush" pitchFamily="2" charset="0"/>
              </a:defRPr>
            </a:lvl1pPr>
          </a:lstStyle>
          <a:p>
            <a:r>
              <a:rPr lang="en-US"/>
              <a:t>Thaùnh Ca 366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3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290240"/>
            <a:ext cx="79928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nhaân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cöù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hoaøi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kern="0" dirty="0"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9067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660066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NHÖ NGÖÔØI CHAÊN CHIEÂN DAÉT TOÂI</a:t>
            </a:r>
            <a:endParaRPr lang="en-US" sz="3500" b="1">
              <a:solidFill>
                <a:srgbClr val="660066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95800" y="228600"/>
            <a:ext cx="45339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4400">
                <a:solidFill>
                  <a:srgbClr val="660066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Rush" pitchFamily="2" charset="0"/>
              </a:defRPr>
            </a:lvl1pPr>
          </a:lstStyle>
          <a:p>
            <a:r>
              <a:rPr lang="en-US"/>
              <a:t>Thaùnh Ca 366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290240"/>
            <a:ext cx="79928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Caàu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cöù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hoaøi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vi-VN" sz="6600" dirty="0"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9067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660066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NHÖ NGÖÔØI CHAÊN CHIEÂN DAÉT TOÂI</a:t>
            </a:r>
            <a:endParaRPr lang="en-US" sz="3500" b="1">
              <a:solidFill>
                <a:srgbClr val="660066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95800" y="228600"/>
            <a:ext cx="45339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4400">
                <a:solidFill>
                  <a:srgbClr val="660066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Rush" pitchFamily="2" charset="0"/>
              </a:defRPr>
            </a:lvl1pPr>
          </a:lstStyle>
          <a:p>
            <a:r>
              <a:rPr lang="en-US"/>
              <a:t>Thaùnh Ca 366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1</a:t>
            </a:r>
            <a:r>
              <a:rPr lang="en-US" sz="4000" b="1" ker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  </a:t>
            </a:r>
            <a:r>
              <a:rPr lang="en-US" sz="6600" b="1" kern="0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ker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kern="0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kern="0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chaên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chieân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daét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ker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kern="0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kern="0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kern="0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chaên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nuoâi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hoaøi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 </a:t>
            </a:r>
            <a:endParaRPr lang="vi-VN" sz="6600" dirty="0"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9067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660066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NHÖ NGÖÔØI CHAÊN CHIEÂN DAÉT TOÂI</a:t>
            </a:r>
            <a:endParaRPr lang="en-US" sz="3500" b="1">
              <a:solidFill>
                <a:srgbClr val="660066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95800" y="228600"/>
            <a:ext cx="45339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smtClean="0">
                <a:solidFill>
                  <a:srgbClr val="660066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Rush" pitchFamily="2" charset="0"/>
              </a:rPr>
              <a:t>Thaùnh Ca 366</a:t>
            </a:r>
            <a:endParaRPr lang="en-US" sz="4400">
              <a:solidFill>
                <a:srgbClr val="660066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Rus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0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Ñem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ra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ker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kern="0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kern="0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coû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töôi</a:t>
            </a:r>
            <a:r>
              <a:rPr lang="en-US" sz="6600" b="1" ker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kern="0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kern="0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kern="0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doøng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tònh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thích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laâu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daøi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9067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660066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NHÖ NGÖÔØI CHAÊN CHIEÂN DAÉT TOÂI</a:t>
            </a:r>
            <a:endParaRPr lang="en-US" sz="3500" b="1">
              <a:solidFill>
                <a:srgbClr val="660066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95800" y="228600"/>
            <a:ext cx="45339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smtClean="0">
                <a:solidFill>
                  <a:srgbClr val="660066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Rush" pitchFamily="2" charset="0"/>
              </a:rPr>
              <a:t>Thaùnh Ca 366</a:t>
            </a:r>
            <a:endParaRPr lang="en-US" sz="4400">
              <a:solidFill>
                <a:srgbClr val="660066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Rus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6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90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kern="0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ker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  <a:r>
              <a:rPr lang="en-US" sz="6600" b="1" kern="0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kern="0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kern="0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nhaân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ker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  <a:r>
              <a:rPr lang="en-US" sz="6600" b="1" kern="0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kern="0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kern="0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töøng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duøng</a:t>
            </a:r>
            <a:r>
              <a:rPr lang="en-US" sz="6600" b="1" ker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kern="0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kern="0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huyeát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mua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9067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660066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NHÖ NGÖÔØI CHAÊN CHIEÂN DAÉT TOÂI</a:t>
            </a:r>
            <a:endParaRPr lang="en-US" sz="3500" b="1">
              <a:solidFill>
                <a:srgbClr val="660066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95800" y="228600"/>
            <a:ext cx="45339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4400">
                <a:solidFill>
                  <a:srgbClr val="660066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Rush" pitchFamily="2" charset="0"/>
              </a:defRPr>
            </a:lvl1pPr>
          </a:lstStyle>
          <a:p>
            <a:r>
              <a:rPr lang="en-US"/>
              <a:t>Thaùnh Ca 366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8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90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Töø 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quyeát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daâng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troïn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vi-VN" sz="6600" dirty="0"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9067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660066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NHÖ NGÖÔØI CHAÊN CHIEÂN DAÉT TOÂI</a:t>
            </a:r>
            <a:endParaRPr lang="en-US" sz="3500" b="1">
              <a:solidFill>
                <a:srgbClr val="660066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95800" y="228600"/>
            <a:ext cx="45339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4400">
                <a:solidFill>
                  <a:srgbClr val="660066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Rush" pitchFamily="2" charset="0"/>
              </a:defRPr>
            </a:lvl1pPr>
          </a:lstStyle>
          <a:p>
            <a:r>
              <a:rPr lang="en-US"/>
              <a:t>Thaùnh Ca 366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7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90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thuoäc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chaên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giöõ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caàu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ñöøng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ñeå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luoâng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kern="0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tuoàng</a:t>
            </a:r>
            <a:r>
              <a:rPr lang="en-US" sz="6600" b="1" kern="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vi-VN" sz="6600" dirty="0"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9067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660066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NHÖ NGÖÔØI CHAÊN CHIEÂN DAÉT TOÂI</a:t>
            </a:r>
            <a:endParaRPr lang="en-US" sz="3500" b="1">
              <a:solidFill>
                <a:srgbClr val="660066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95800" y="228600"/>
            <a:ext cx="45339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4400">
                <a:solidFill>
                  <a:srgbClr val="660066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Rush" pitchFamily="2" charset="0"/>
              </a:defRPr>
            </a:lvl1pPr>
          </a:lstStyle>
          <a:p>
            <a:r>
              <a:rPr lang="en-US"/>
              <a:t>Thaùnh Ca 366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1734" y="1290240"/>
            <a:ext cx="75066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ñöa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chieân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khoûi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sai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röøng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raäm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daãn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ñöa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veà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chuoàng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vi-VN" sz="6600" dirty="0"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9067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660066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NHÖ NGÖÔØI CHAÊN CHIEÂN DAÉT TOÂI</a:t>
            </a:r>
            <a:endParaRPr lang="en-US" sz="3500" b="1">
              <a:solidFill>
                <a:srgbClr val="660066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95800" y="228600"/>
            <a:ext cx="45339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4400">
                <a:solidFill>
                  <a:srgbClr val="660066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Rush" pitchFamily="2" charset="0"/>
              </a:defRPr>
            </a:lvl1pPr>
          </a:lstStyle>
          <a:p>
            <a:r>
              <a:rPr lang="en-US"/>
              <a:t>Thaùnh Ca 366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9766" y="1290240"/>
            <a:ext cx="71466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nhaân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thieát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tình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kern="0" dirty="0"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9067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660066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NHÖ NGÖÔØI CHAÊN CHIEÂN DAÉT TOÂI</a:t>
            </a:r>
            <a:endParaRPr lang="en-US" sz="3500" b="1">
              <a:solidFill>
                <a:srgbClr val="660066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95800" y="228600"/>
            <a:ext cx="45339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4400">
                <a:solidFill>
                  <a:srgbClr val="660066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Rush" pitchFamily="2" charset="0"/>
              </a:defRPr>
            </a:lvl1pPr>
          </a:lstStyle>
          <a:p>
            <a:r>
              <a:rPr lang="en-US"/>
              <a:t>Thaùnh Ca 366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1166" y="1290240"/>
            <a:ext cx="74408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Nguyeän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ñoaùi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taác </a:t>
            </a:r>
            <a:r>
              <a:rPr lang="en-US" sz="6600" b="1" err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Helve" pitchFamily="2" charset="0"/>
              </a:rPr>
              <a:t>.</a:t>
            </a:r>
            <a:endParaRPr lang="vi-VN" sz="6600" dirty="0"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9067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660066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NHÖ NGÖÔØI CHAÊN CHIEÂN DAÉT TOÂI</a:t>
            </a:r>
            <a:endParaRPr lang="en-US" sz="3500" b="1">
              <a:solidFill>
                <a:srgbClr val="660066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95800" y="228600"/>
            <a:ext cx="45339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4400">
                <a:solidFill>
                  <a:srgbClr val="660066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Rush" pitchFamily="2" charset="0"/>
              </a:defRPr>
            </a:lvl1pPr>
          </a:lstStyle>
          <a:p>
            <a:r>
              <a:rPr lang="en-US"/>
              <a:t>Thaùnh Ca 366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308</Words>
  <Application>Microsoft Office PowerPoint</Application>
  <PresentationFormat>On-screen Show (4:3)</PresentationFormat>
  <Paragraphs>51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1_Office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2010-11-20T15:37:38Z</dcterms:created>
  <dcterms:modified xsi:type="dcterms:W3CDTF">2012-09-15T12:48:18Z</dcterms:modified>
</cp:coreProperties>
</file>