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89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13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368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219" y="18288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JEÂSUS TRUYEÀN BAÏN MÌNH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SOI SAÙNG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00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4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truyeàn baïn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 soi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ai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368 - JEÂSUS TRUYEÀN BAÏN MÌNH SOI SAÙNG</a:t>
            </a:r>
          </a:p>
        </p:txBody>
      </p:sp>
    </p:spTree>
    <p:extLst>
      <p:ext uri="{BB962C8B-B14F-4D97-AF65-F5344CB8AC3E}">
        <p14:creationId xmlns:p14="http://schemas.microsoft.com/office/powerpoint/2010/main" val="1008073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ngöôøi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mòt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 taêm toái.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368 - JEÂSUS TRUYEÀN BAÏN MÌNH SOI SAÙNG</a:t>
            </a:r>
          </a:p>
        </p:txBody>
      </p:sp>
    </p:spTree>
    <p:extLst>
      <p:ext uri="{BB962C8B-B14F-4D97-AF65-F5344CB8AC3E}">
        <p14:creationId xmlns:p14="http://schemas.microsoft.com/office/powerpoint/2010/main" val="166590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theá gian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 toäi caàn phaûi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368 - JEÂSUS TRUYEÀN BAÏN MÌNH SOI SAÙNG</a:t>
            </a:r>
          </a:p>
        </p:txBody>
      </p:sp>
    </p:spTree>
    <p:extLst>
      <p:ext uri="{BB962C8B-B14F-4D97-AF65-F5344CB8AC3E}">
        <p14:creationId xmlns:p14="http://schemas.microsoft.com/office/powerpoint/2010/main" val="220284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 toâi,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soi saùng,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368 - JEÂSUS TRUYEÀN BAÏN MÌNH SOI SAÙNG</a:t>
            </a:r>
          </a:p>
        </p:txBody>
      </p:sp>
    </p:spTree>
    <p:extLst>
      <p:ext uri="{BB962C8B-B14F-4D97-AF65-F5344CB8AC3E}">
        <p14:creationId xmlns:p14="http://schemas.microsoft.com/office/powerpoint/2010/main" val="1502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4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truyeàn baïn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 luoân saùng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thaâu.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368 - JEÂSUS TRUYEÀN BAÏN MÌNH SOI SAÙNG</a:t>
            </a:r>
          </a:p>
        </p:txBody>
      </p:sp>
    </p:spTree>
    <p:extLst>
      <p:ext uri="{BB962C8B-B14F-4D97-AF65-F5344CB8AC3E}">
        <p14:creationId xmlns:p14="http://schemas.microsoft.com/office/powerpoint/2010/main" val="275233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toäi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lìa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taêm toái.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368 - JEÂSUS TRUYEÀN BAÏN MÌNH SOI SAÙNG</a:t>
            </a:r>
          </a:p>
        </p:txBody>
      </p:sp>
    </p:spTree>
    <p:extLst>
      <p:ext uri="{BB962C8B-B14F-4D97-AF65-F5344CB8AC3E}">
        <p14:creationId xmlns:p14="http://schemas.microsoft.com/office/powerpoint/2010/main" val="243216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saùng soi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luoân nhôø Chuùa theâm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368 - JEÂSUS TRUYEÀN BAÏN MÌNH SOI SAÙNG</a:t>
            </a:r>
          </a:p>
        </p:txBody>
      </p:sp>
    </p:spTree>
    <p:extLst>
      <p:ext uri="{BB962C8B-B14F-4D97-AF65-F5344CB8AC3E}">
        <p14:creationId xmlns:p14="http://schemas.microsoft.com/office/powerpoint/2010/main" val="8475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 toâi,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soi saùng,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368 - JEÂSUS TRUYEÀN BAÏN MÌNH SOI SAÙNG</a:t>
            </a:r>
          </a:p>
        </p:txBody>
      </p:sp>
    </p:spTree>
    <p:extLst>
      <p:ext uri="{BB962C8B-B14F-4D97-AF65-F5344CB8AC3E}">
        <p14:creationId xmlns:p14="http://schemas.microsoft.com/office/powerpoint/2010/main" val="361249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4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truyeàn baïn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 soi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368 - JEÂSUS TRUYEÀN BAÏN MÌNH SOI SAÙNG</a:t>
            </a:r>
          </a:p>
        </p:txBody>
      </p:sp>
    </p:spTree>
    <p:extLst>
      <p:ext uri="{BB962C8B-B14F-4D97-AF65-F5344CB8AC3E}">
        <p14:creationId xmlns:p14="http://schemas.microsoft.com/office/powerpoint/2010/main" val="283731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ngoïn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ñeøn loaø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ñeâm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mòt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 taêm toái.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368 - JEÂSUS TRUYEÀN BAÏN MÌNH SOI SAÙNG</a:t>
            </a:r>
          </a:p>
        </p:txBody>
      </p:sp>
    </p:spTree>
    <p:extLst>
      <p:ext uri="{BB962C8B-B14F-4D97-AF65-F5344CB8AC3E}">
        <p14:creationId xmlns:p14="http://schemas.microsoft.com/office/powerpoint/2010/main" val="150375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theá gian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 minh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 soi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368 - JEÂSUS TRUYEÀN BAÏN MÌNH SOI SAÙNG</a:t>
            </a:r>
          </a:p>
        </p:txBody>
      </p:sp>
    </p:spTree>
    <p:extLst>
      <p:ext uri="{BB962C8B-B14F-4D97-AF65-F5344CB8AC3E}">
        <p14:creationId xmlns:p14="http://schemas.microsoft.com/office/powerpoint/2010/main" val="13329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 toâi,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soi saùng,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368 - JEÂSUS TRUYEÀN BAÏN MÌNH SOI SAÙNG</a:t>
            </a:r>
          </a:p>
        </p:txBody>
      </p:sp>
    </p:spTree>
    <p:extLst>
      <p:ext uri="{BB962C8B-B14F-4D97-AF65-F5344CB8AC3E}">
        <p14:creationId xmlns:p14="http://schemas.microsoft.com/office/powerpoint/2010/main" val="18938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4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truyeàn baïn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 soi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ra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368 - JEÂSUS TRUYEÀN BAÏN MÌNH SOI SAÙNG</a:t>
            </a:r>
          </a:p>
        </p:txBody>
      </p:sp>
    </p:spTree>
    <p:extLst>
      <p:ext uri="{BB962C8B-B14F-4D97-AF65-F5344CB8AC3E}">
        <p14:creationId xmlns:p14="http://schemas.microsoft.com/office/powerpoint/2010/main" val="238957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ngoïn ñeøn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 môø,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ñoaùi.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368 - JEÂSUS TRUYEÀN BAÏN MÌNH SOI SAÙNG</a:t>
            </a:r>
          </a:p>
        </p:txBody>
      </p:sp>
    </p:spTree>
    <p:extLst>
      <p:ext uri="{BB962C8B-B14F-4D97-AF65-F5344CB8AC3E}">
        <p14:creationId xmlns:p14="http://schemas.microsoft.com/office/powerpoint/2010/main" val="25565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khaù mau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kheâu ngoïn ñeøn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raïng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368 - JEÂSUS TRUYEÀN BAÏN MÌNH SOI SAÙNG</a:t>
            </a:r>
          </a:p>
        </p:txBody>
      </p:sp>
    </p:spTree>
    <p:extLst>
      <p:ext uri="{BB962C8B-B14F-4D97-AF65-F5344CB8AC3E}">
        <p14:creationId xmlns:p14="http://schemas.microsoft.com/office/powerpoint/2010/main" val="259799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 toâi,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soi saùng,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368 - JEÂSUS TRUYEÀN BAÏN MÌNH SOI SAÙNG</a:t>
            </a:r>
          </a:p>
        </p:txBody>
      </p:sp>
    </p:spTree>
    <p:extLst>
      <p:ext uri="{BB962C8B-B14F-4D97-AF65-F5344CB8AC3E}">
        <p14:creationId xmlns:p14="http://schemas.microsoft.com/office/powerpoint/2010/main" val="26409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215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2011-11-10T08:36:10Z</dcterms:created>
  <dcterms:modified xsi:type="dcterms:W3CDTF">2012-09-15T12:49:30Z</dcterms:modified>
</cp:coreProperties>
</file>