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344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497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482025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369</a:t>
            </a:r>
            <a:endParaRPr lang="en-US" sz="35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219" y="1676400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TOÂI ÑÖÙNG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CAÙCH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KHIEÂM CUNG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423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1806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5.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Laïy Chieân Con,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Ñaáng vaãn thöông toâi, hoàn, thaân toâi hieán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troïn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369 - TOÂI ÑÖÙNG CAÙCH KHIEÂM CUNG</a:t>
            </a:r>
          </a:p>
        </p:txBody>
      </p:sp>
    </p:spTree>
    <p:extLst>
      <p:ext uri="{BB962C8B-B14F-4D97-AF65-F5344CB8AC3E}">
        <p14:creationId xmlns:p14="http://schemas.microsoft.com/office/powerpoint/2010/main" val="28257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Caàu Jeâsus soáng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toâi nay,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laøm cho toâi gioáng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in nhö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369 - TOÂI ÑÖÙNG CAÙCH KHIEÂM CUNG</a:t>
            </a:r>
          </a:p>
        </p:txBody>
      </p:sp>
    </p:spTree>
    <p:extLst>
      <p:ext uri="{BB962C8B-B14F-4D97-AF65-F5344CB8AC3E}">
        <p14:creationId xmlns:p14="http://schemas.microsoft.com/office/powerpoint/2010/main" val="254378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1806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Taïi ñaây toâi ñöùng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caùch khieâm cung,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laïy Jeâsus, haõy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ñoaùi thöông cuøng.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369 - TOÂI ÑÖÙNG CAÙCH KHIEÂM CUNG</a:t>
            </a:r>
          </a:p>
        </p:txBody>
      </p:sp>
    </p:spTree>
    <p:extLst>
      <p:ext uri="{BB962C8B-B14F-4D97-AF65-F5344CB8AC3E}">
        <p14:creationId xmlns:p14="http://schemas.microsoft.com/office/powerpoint/2010/main" val="44647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Hoàn, thaân maêng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söõa, tuoåi thô ngaây, nguyeän Jeâsus aüm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ñeâm ngaøy.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369 - TOÂI ÑÖÙNG CAÙCH KHIEÂM CUNG</a:t>
            </a:r>
          </a:p>
        </p:txBody>
      </p:sp>
    </p:spTree>
    <p:extLst>
      <p:ext uri="{BB962C8B-B14F-4D97-AF65-F5344CB8AC3E}">
        <p14:creationId xmlns:p14="http://schemas.microsoft.com/office/powerpoint/2010/main" val="345769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1806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Haèng ngaøy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vôùi Jeâsus,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caàu xin Chuùa daãn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tôùi Thieân Phuï.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369 - TOÂI ÑÖÙNG CAÙCH KHIEÂM CUNG</a:t>
            </a:r>
          </a:p>
        </p:txBody>
      </p:sp>
    </p:spTree>
    <p:extLst>
      <p:ext uri="{BB962C8B-B14F-4D97-AF65-F5344CB8AC3E}">
        <p14:creationId xmlns:p14="http://schemas.microsoft.com/office/powerpoint/2010/main" val="2325071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 doïn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ôû toát cho toâi,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ñôøi vui veû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 treân trôøi.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369 - TOÂI ÑÖÙNG CAÙCH KHIEÂM CUNG</a:t>
            </a:r>
          </a:p>
        </p:txBody>
      </p:sp>
    </p:spTree>
    <p:extLst>
      <p:ext uri="{BB962C8B-B14F-4D97-AF65-F5344CB8AC3E}">
        <p14:creationId xmlns:p14="http://schemas.microsoft.com/office/powerpoint/2010/main" val="189996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1806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Laïy Chieân Con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 treân thieân ñaøi, ñôøi toâi ao öôùc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noi göông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369 - TOÂI ÑÖÙNG CAÙCH KHIEÂM CUNG</a:t>
            </a:r>
          </a:p>
        </p:txBody>
      </p:sp>
    </p:spTree>
    <p:extLst>
      <p:ext uri="{BB962C8B-B14F-4D97-AF65-F5344CB8AC3E}">
        <p14:creationId xmlns:p14="http://schemas.microsoft.com/office/powerpoint/2010/main" val="3645514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ñôn sô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 taùnh khieâm ti,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hoài Ngaøi thô aáu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chaúng ai bì.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369 - TOÂI ÑÖÙNG CAÙCH KHIEÂM CUNG</a:t>
            </a:r>
          </a:p>
        </p:txBody>
      </p:sp>
    </p:spTree>
    <p:extLst>
      <p:ext uri="{BB962C8B-B14F-4D97-AF65-F5344CB8AC3E}">
        <p14:creationId xmlns:p14="http://schemas.microsoft.com/office/powerpoint/2010/main" val="184147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1806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 theo chaân Cöùu Chuùa khoâng sai, loøng toâi ñaây saün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vaâng phuïc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369 - TOÂI ÑÖÙNG CAÙCH KHIEÂM CUNG</a:t>
            </a:r>
          </a:p>
        </p:txBody>
      </p:sp>
    </p:spTree>
    <p:extLst>
      <p:ext uri="{BB962C8B-B14F-4D97-AF65-F5344CB8AC3E}">
        <p14:creationId xmlns:p14="http://schemas.microsoft.com/office/powerpoint/2010/main" val="304495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Laïy Jeâsus giuùp ñôõ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toâi, ñöôïc nhö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 tính Chieân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Trôøi.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369 - TOÂI ÑÖÙNG CAÙCH KHIEÂM CUNG</a:t>
            </a:r>
          </a:p>
        </p:txBody>
      </p:sp>
    </p:spTree>
    <p:extLst>
      <p:ext uri="{BB962C8B-B14F-4D97-AF65-F5344CB8AC3E}">
        <p14:creationId xmlns:p14="http://schemas.microsoft.com/office/powerpoint/2010/main" val="331589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141</Words>
  <Application>Microsoft Office PowerPoint</Application>
  <PresentationFormat>On-screen Show (4:3)</PresentationFormat>
  <Paragraphs>22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9</cp:revision>
  <dcterms:created xsi:type="dcterms:W3CDTF">2011-11-10T08:49:05Z</dcterms:created>
  <dcterms:modified xsi:type="dcterms:W3CDTF">2012-09-15T12:50:03Z</dcterms:modified>
</cp:coreProperties>
</file>