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8" r:id="rId10"/>
    <p:sldId id="263" r:id="rId11"/>
    <p:sldId id="264" r:id="rId12"/>
    <p:sldId id="269" r:id="rId13"/>
    <p:sldId id="266" r:id="rId14"/>
    <p:sldId id="26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5D4B4-D56C-491B-8073-08E56442957A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753E-3CDA-461B-A4BB-38D2FDF9C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B8BD-BC3E-40B2-B7CE-7A23D9A19596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057DE-8F39-4785-9E13-2577878F9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453EE-06D0-4BA6-86AD-257A61FBB449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8C152-1A49-415E-AFB8-AD002A0A7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396AA-8906-4C26-8B43-370E618051BC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D4F98-16D9-40D6-AF87-7FF6568BA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460C-359F-42FD-8B70-1A564BE1E99B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2B36C-8DFF-4A52-B909-5781754E2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80BCB-A70D-4AEB-A923-72DB6716BDC1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753-C795-4AA5-9F85-8972822E7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6BABC-4061-4DE8-BFA5-4F4DFC2DD972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2020E-5B7B-4282-89FF-2BE08FF12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438AC-D937-493D-B622-893D460D067B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E415F-FECB-44F9-928B-D631317D6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23C2A-B568-452C-83AF-E7E1DEF654E1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D36E0-6B0E-4D07-90C4-758C2B01A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81681-6689-4B58-96FB-EE8B69E96D6C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CFEE7-1CE8-4D56-821C-FDBC86C9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AD1FF-6126-4FEA-A5D7-5C04742E04E7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D6788-2C25-4467-A0BC-C28516780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401955-4589-4A4F-AEA0-93C161CC5F56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B3D075-634F-42F5-A7D8-3CE51D3E0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E2D0-EBEA-4465-B8E0-79FDC22C4656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Documents and Settings\LOC KHA\Desktop\BackgroundVision-1000x759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E2D0-EBEA-4465-B8E0-79FDC22C4656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4688-C4CE-4C21-BC00-5EFE3D9E4A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C:\Documents and Settings\LOC KHA\Desktop\BackgroundVision-1000x7529 copy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7464" y="3124200"/>
            <a:ext cx="7141700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DAÀU NHOÛ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94000"/>
            <a:ext cx="7315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– THAÙNH CA 370</a:t>
            </a:r>
            <a:endParaRPr lang="en-US" sz="33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36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daàu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caëp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nhoû,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doã.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thuaät tích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aùi,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treû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36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daàu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 heøn, thaân coøn nhoû,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daâng,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sôï khoù.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Ngaøi ñoåi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ra ngöôøi môùi, soáng giuùp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36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nhoû, cuõng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khoù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duøng ñeå haàu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36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</a:t>
            </a:r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daàu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chôn 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nhoû, 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choã.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caøng tôùi,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 hieån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36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daàu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moâi 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nhoû,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Jeâsus duøng noù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ngaøy giuùp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vieäc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thaùnh, 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giaûng rao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3019" y="268069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370 – TOÂI DAÀU NHOÛ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192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1_Office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11</cp:revision>
  <dcterms:created xsi:type="dcterms:W3CDTF">2007-11-04T08:53:16Z</dcterms:created>
  <dcterms:modified xsi:type="dcterms:W3CDTF">2012-09-15T12:51:53Z</dcterms:modified>
</cp:coreProperties>
</file>