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71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1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372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219" y="16764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CHAÂU BAÙU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VUA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JEÂSUS CHRIST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54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dung,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keùm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199" y="60960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372 - CHAÂU BAÙU VUA JEÂSUS CHRIST</a:t>
            </a:r>
          </a:p>
        </p:txBody>
      </p:sp>
    </p:spTree>
    <p:extLst>
      <p:ext uri="{BB962C8B-B14F-4D97-AF65-F5344CB8AC3E}">
        <p14:creationId xmlns:p14="http://schemas.microsoft.com/office/powerpoint/2010/main" val="380021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tuoåi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199" y="60960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372 - CHAÂU BAÙU VUA JEÂSUS CHRIST</a:t>
            </a:r>
          </a:p>
        </p:txBody>
      </p:sp>
    </p:spTree>
    <p:extLst>
      <p:ext uri="{BB962C8B-B14F-4D97-AF65-F5344CB8AC3E}">
        <p14:creationId xmlns:p14="http://schemas.microsoft.com/office/powerpoint/2010/main" val="422266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199" y="60960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372 - CHAÂU BAÙU VUA JEÂSUS CHRIST</a:t>
            </a:r>
          </a:p>
        </p:txBody>
      </p:sp>
    </p:spTree>
    <p:extLst>
      <p:ext uri="{BB962C8B-B14F-4D97-AF65-F5344CB8AC3E}">
        <p14:creationId xmlns:p14="http://schemas.microsoft.com/office/powerpoint/2010/main" val="25292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reo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199" y="60960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372 - CHAÂU BAÙU VUA JEÂSUS CHRIST</a:t>
            </a:r>
          </a:p>
        </p:txBody>
      </p:sp>
    </p:spTree>
    <p:extLst>
      <p:ext uri="{BB962C8B-B14F-4D97-AF65-F5344CB8AC3E}">
        <p14:creationId xmlns:p14="http://schemas.microsoft.com/office/powerpoint/2010/main" val="218215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199" y="60960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372 - CHAÂU BAÙU VUA JEÂSUS CHRIST</a:t>
            </a:r>
          </a:p>
        </p:txBody>
      </p:sp>
    </p:spTree>
    <p:extLst>
      <p:ext uri="{BB962C8B-B14F-4D97-AF65-F5344CB8AC3E}">
        <p14:creationId xmlns:p14="http://schemas.microsoft.com/office/powerpoint/2010/main" val="14714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199" y="60960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372 - CHAÂU BAÙU VUA JEÂSUS CHRIST</a:t>
            </a:r>
          </a:p>
        </p:txBody>
      </p:sp>
    </p:spTree>
    <p:extLst>
      <p:ext uri="{BB962C8B-B14F-4D97-AF65-F5344CB8AC3E}">
        <p14:creationId xmlns:p14="http://schemas.microsoft.com/office/powerpoint/2010/main" val="260399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180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372 - CHAÂU BAÙU VUA JEÂSUS CHRIST</a:t>
            </a:r>
          </a:p>
        </p:txBody>
      </p:sp>
    </p:spTree>
    <p:extLst>
      <p:ext uri="{BB962C8B-B14F-4D97-AF65-F5344CB8AC3E}">
        <p14:creationId xmlns:p14="http://schemas.microsoft.com/office/powerpoint/2010/main" val="4165152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vieäc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199" y="60960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372 - CHAÂU BAÙU VUA JEÂSUS CHRIST</a:t>
            </a:r>
          </a:p>
        </p:txBody>
      </p:sp>
    </p:spTree>
    <p:extLst>
      <p:ext uri="{BB962C8B-B14F-4D97-AF65-F5344CB8AC3E}">
        <p14:creationId xmlns:p14="http://schemas.microsoft.com/office/powerpoint/2010/main" val="196477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non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199" y="60960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372 - CHAÂU BAÙU VUA JEÂSUS CHRIST</a:t>
            </a:r>
          </a:p>
        </p:txBody>
      </p:sp>
    </p:spTree>
    <p:extLst>
      <p:ext uri="{BB962C8B-B14F-4D97-AF65-F5344CB8AC3E}">
        <p14:creationId xmlns:p14="http://schemas.microsoft.com/office/powerpoint/2010/main" val="393230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199" y="60960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372 - CHAÂU BAÙU VUA JEÂSUS CHRIST</a:t>
            </a:r>
          </a:p>
        </p:txBody>
      </p:sp>
    </p:spTree>
    <p:extLst>
      <p:ext uri="{BB962C8B-B14F-4D97-AF65-F5344CB8AC3E}">
        <p14:creationId xmlns:p14="http://schemas.microsoft.com/office/powerpoint/2010/main" val="24985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180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nay.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372 - CHAÂU BAÙU VUA JEÂSUS CHRIST</a:t>
            </a:r>
          </a:p>
        </p:txBody>
      </p:sp>
    </p:spTree>
    <p:extLst>
      <p:ext uri="{BB962C8B-B14F-4D97-AF65-F5344CB8AC3E}">
        <p14:creationId xmlns:p14="http://schemas.microsoft.com/office/powerpoint/2010/main" val="322394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reo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199" y="60960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372 - CHAÂU BAÙU VUA JEÂSUS CHRIST</a:t>
            </a:r>
          </a:p>
        </p:txBody>
      </p:sp>
    </p:spTree>
    <p:extLst>
      <p:ext uri="{BB962C8B-B14F-4D97-AF65-F5344CB8AC3E}">
        <p14:creationId xmlns:p14="http://schemas.microsoft.com/office/powerpoint/2010/main" val="382234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199" y="60960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372 - CHAÂU BAÙU VUA JEÂSUS CHRIST</a:t>
            </a:r>
          </a:p>
        </p:txBody>
      </p:sp>
    </p:spTree>
    <p:extLst>
      <p:ext uri="{BB962C8B-B14F-4D97-AF65-F5344CB8AC3E}">
        <p14:creationId xmlns:p14="http://schemas.microsoft.com/office/powerpoint/2010/main" val="51132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199" y="60960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372 - CHAÂU BAÙU VUA JEÂSUS CHRIST</a:t>
            </a:r>
          </a:p>
        </p:txBody>
      </p:sp>
    </p:spTree>
    <p:extLst>
      <p:ext uri="{BB962C8B-B14F-4D97-AF65-F5344CB8AC3E}">
        <p14:creationId xmlns:p14="http://schemas.microsoft.com/office/powerpoint/2010/main" val="324113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ñieàu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199" y="60960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372 - CHAÂU BAÙU VUA JEÂSUS CHRIST</a:t>
            </a:r>
          </a:p>
        </p:txBody>
      </p:sp>
    </p:spTree>
    <p:extLst>
      <p:ext uri="{BB962C8B-B14F-4D97-AF65-F5344CB8AC3E}">
        <p14:creationId xmlns:p14="http://schemas.microsoft.com/office/powerpoint/2010/main" val="327563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treûo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haêng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199" y="60960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372 - CHAÂU BAÙU VUA JEÂSUS CHRIST</a:t>
            </a:r>
          </a:p>
        </p:txBody>
      </p:sp>
    </p:spTree>
    <p:extLst>
      <p:ext uri="{BB962C8B-B14F-4D97-AF65-F5344CB8AC3E}">
        <p14:creationId xmlns:p14="http://schemas.microsoft.com/office/powerpoint/2010/main" val="370093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199" y="60960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372 - CHAÂU BAÙU VUA JEÂSUS CHRIST</a:t>
            </a:r>
          </a:p>
        </p:txBody>
      </p:sp>
    </p:spTree>
    <p:extLst>
      <p:ext uri="{BB962C8B-B14F-4D97-AF65-F5344CB8AC3E}">
        <p14:creationId xmlns:p14="http://schemas.microsoft.com/office/powerpoint/2010/main" val="5225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reo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199" y="60960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372 - CHAÂU BAÙU VUA JEÂSUS CHRIST</a:t>
            </a:r>
          </a:p>
        </p:txBody>
      </p:sp>
    </p:spTree>
    <p:extLst>
      <p:ext uri="{BB962C8B-B14F-4D97-AF65-F5344CB8AC3E}">
        <p14:creationId xmlns:p14="http://schemas.microsoft.com/office/powerpoint/2010/main" val="23016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199" y="60960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372 - CHAÂU BAÙU VUA JEÂSUS CHRIST</a:t>
            </a:r>
          </a:p>
        </p:txBody>
      </p:sp>
    </p:spTree>
    <p:extLst>
      <p:ext uri="{BB962C8B-B14F-4D97-AF65-F5344CB8AC3E}">
        <p14:creationId xmlns:p14="http://schemas.microsoft.com/office/powerpoint/2010/main" val="14124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199" y="60960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372 - CHAÂU BAÙU VUA JEÂSUS CHRIST</a:t>
            </a:r>
          </a:p>
        </p:txBody>
      </p:sp>
    </p:spTree>
    <p:extLst>
      <p:ext uri="{BB962C8B-B14F-4D97-AF65-F5344CB8AC3E}">
        <p14:creationId xmlns:p14="http://schemas.microsoft.com/office/powerpoint/2010/main" val="423858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180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372 - CHAÂU BAÙU VUA JEÂSUS CHRIST</a:t>
            </a:r>
          </a:p>
        </p:txBody>
      </p:sp>
    </p:spTree>
    <p:extLst>
      <p:ext uri="{BB962C8B-B14F-4D97-AF65-F5344CB8AC3E}">
        <p14:creationId xmlns:p14="http://schemas.microsoft.com/office/powerpoint/2010/main" val="334636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290</Words>
  <Application>Microsoft Office PowerPoint</Application>
  <PresentationFormat>On-screen Show (4:3)</PresentationFormat>
  <Paragraphs>44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2011-11-14T11:32:35Z</dcterms:created>
  <dcterms:modified xsi:type="dcterms:W3CDTF">2012-09-15T14:13:46Z</dcterms:modified>
</cp:coreProperties>
</file>