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4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3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373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5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QUANG, VINH QUANG !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6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38895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29197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28617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16270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10447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sung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19797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1793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35093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29977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39771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422485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373 - VINH QUANG, VINH QUANG !</a:t>
            </a:r>
          </a:p>
        </p:txBody>
      </p:sp>
    </p:spTree>
    <p:extLst>
      <p:ext uri="{BB962C8B-B14F-4D97-AF65-F5344CB8AC3E}">
        <p14:creationId xmlns:p14="http://schemas.microsoft.com/office/powerpoint/2010/main" val="34558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2011-11-14T11:56:20Z</dcterms:created>
  <dcterms:modified xsi:type="dcterms:W3CDTF">2012-09-15T14:15:17Z</dcterms:modified>
</cp:coreProperties>
</file>