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95" r:id="rId13"/>
    <p:sldId id="296" r:id="rId14"/>
    <p:sldId id="289" r:id="rId15"/>
    <p:sldId id="290" r:id="rId16"/>
    <p:sldId id="291" r:id="rId17"/>
    <p:sldId id="292" r:id="rId18"/>
    <p:sldId id="297" r:id="rId19"/>
    <p:sldId id="29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9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7ED5F-F36D-4290-BB27-0AA12A21E9B1}" type="datetimeFigureOut">
              <a:rPr lang="en-US" smtClean="0"/>
              <a:t>15/09/2012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D4F3A-B422-433B-86A4-4EF8681A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AE7A-BA27-4E15-BE87-A71BD64FD7A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D43-4DD4-4B76-A3B8-62FB1FAD005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70E-4A7F-4E73-9392-B478AA0D31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1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D43-4DD4-4B76-A3B8-62FB1FAD005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70E-4A7F-4E73-9392-B478AA0D31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5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D43-4DD4-4B76-A3B8-62FB1FAD005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70E-4A7F-4E73-9392-B478AA0D31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0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62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57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397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426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878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671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529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06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D43-4DD4-4B76-A3B8-62FB1FAD005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70E-4A7F-4E73-9392-B478AA0D31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89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700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11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D43-4DD4-4B76-A3B8-62FB1FAD005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70E-4A7F-4E73-9392-B478AA0D31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5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D43-4DD4-4B76-A3B8-62FB1FAD005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70E-4A7F-4E73-9392-B478AA0D31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5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D43-4DD4-4B76-A3B8-62FB1FAD005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70E-4A7F-4E73-9392-B478AA0D31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4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D43-4DD4-4B76-A3B8-62FB1FAD005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70E-4A7F-4E73-9392-B478AA0D31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0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D43-4DD4-4B76-A3B8-62FB1FAD005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70E-4A7F-4E73-9392-B478AA0D31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8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D43-4DD4-4B76-A3B8-62FB1FAD005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70E-4A7F-4E73-9392-B478AA0D31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2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1D43-4DD4-4B76-A3B8-62FB1FAD005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70E-4A7F-4E73-9392-B478AA0D31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2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1D43-4DD4-4B76-A3B8-62FB1FAD0055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+mn-cs"/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C70E-4A7F-4E73-9392-B478AA0D3163}" type="slidenum">
              <a:rPr lang="en-US" smtClean="0">
                <a:solidFill>
                  <a:prstClr val="black">
                    <a:tint val="75000"/>
                  </a:prstClr>
                </a:solidFill>
                <a:cs typeface="+mn-cs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pic>
        <p:nvPicPr>
          <p:cNvPr id="7" name="Picture 36" descr="fddsf fsdf zfef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4"/>
          <a:stretch/>
        </p:blipFill>
        <p:spPr bwMode="auto">
          <a:xfrm rot="5400000">
            <a:off x="1119223" y="-1166777"/>
            <a:ext cx="6905554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6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1569" y="381000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prstClr val="black"/>
                </a:solidFill>
                <a:latin typeface="VNI-Eurasia" pitchFamily="2" charset="0"/>
                <a:cs typeface="+mn-cs"/>
              </a:rPr>
              <a:t>TOÂN VINH CHUÙA – THAÙNH CA 374</a:t>
            </a:r>
            <a:endParaRPr lang="en-US" sz="3500" b="1" dirty="0">
              <a:solidFill>
                <a:prstClr val="black"/>
              </a:solidFill>
              <a:latin typeface="VNI-Eurasia" pitchFamily="2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791" y="1828800"/>
            <a:ext cx="80137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800" b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800" b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3981" y="3048000"/>
            <a:ext cx="6864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54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54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59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Vì neáu anh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daâng,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/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ôn Cha traû doài,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Chuùa vì ta phoù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Con Moät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roài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76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Loøng bieát ôn neân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lo phuïc söï hoaøi,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daâng ñieàu chi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toát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nhöùt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cho Ngaøi. </a:t>
            </a:r>
          </a:p>
        </p:txBody>
      </p:sp>
    </p:spTree>
    <p:extLst>
      <p:ext uri="{BB962C8B-B14F-4D97-AF65-F5344CB8AC3E}">
        <p14:creationId xmlns:p14="http://schemas.microsoft.com/office/powerpoint/2010/main" val="7466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i="1" u="sng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ÑK:</a:t>
            </a:r>
            <a:r>
              <a:rPr lang="en-US" sz="60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 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Mau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daâng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cho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Chuùa bao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ñieàu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toát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nhöùt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,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thôøi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thanh xuaân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luoân caû naêng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löïc.</a:t>
            </a:r>
            <a:endParaRPr lang="en-US" sz="6600" b="1" spc="50">
              <a:ln w="11430"/>
              <a:solidFill>
                <a:prstClr val="black"/>
              </a:solidFill>
              <a:latin typeface="VNI-Aptim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6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Mang nhung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trang </a:t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cöùu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roãi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nhôø söùc </a:t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thaùnh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,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ñaáu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tranh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/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vì leõ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Tin laønh.</a:t>
            </a:r>
          </a:p>
        </p:txBody>
      </p:sp>
    </p:spTree>
    <p:extLst>
      <p:ext uri="{BB962C8B-B14F-4D97-AF65-F5344CB8AC3E}">
        <p14:creationId xmlns:p14="http://schemas.microsoft.com/office/powerpoint/2010/main" val="15135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3.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Mau daâng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cho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Chuùa bao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ñieàu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toát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nhöùt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,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naøo chi so nhaân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aùi Chuùa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ñöôïc. </a:t>
            </a:r>
            <a:endParaRPr lang="en-US" sz="6600" b="1" spc="50">
              <a:ln w="11430"/>
              <a:solidFill>
                <a:prstClr val="black"/>
              </a:solidFill>
              <a:latin typeface="VNI-Aptim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45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Cam taâm xa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choán thieân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ñaøng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choùi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saùng,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cöùu anh Ngaøi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boû </a:t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thaân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vaøng. </a:t>
            </a:r>
          </a:p>
        </p:txBody>
      </p:sp>
    </p:spTree>
    <p:extLst>
      <p:ext uri="{BB962C8B-B14F-4D97-AF65-F5344CB8AC3E}">
        <p14:creationId xmlns:p14="http://schemas.microsoft.com/office/powerpoint/2010/main" val="27369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Ngaøi chaúng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thôû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than vui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chòu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nhuïc hình,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ñeå chuoäc anh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thoaùt ly toäi tình. </a:t>
            </a:r>
          </a:p>
        </p:txBody>
      </p:sp>
    </p:spTree>
    <p:extLst>
      <p:ext uri="{BB962C8B-B14F-4D97-AF65-F5344CB8AC3E}">
        <p14:creationId xmlns:p14="http://schemas.microsoft.com/office/powerpoint/2010/main" val="24468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Vaäy haõy daâng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taâm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linh thôø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Ngaøi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hoaøi,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daâng ñieàu chi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   toát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nhöùt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cho Ngaøi. </a:t>
            </a:r>
          </a:p>
        </p:txBody>
      </p:sp>
    </p:spTree>
    <p:extLst>
      <p:ext uri="{BB962C8B-B14F-4D97-AF65-F5344CB8AC3E}">
        <p14:creationId xmlns:p14="http://schemas.microsoft.com/office/powerpoint/2010/main" val="8733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i="1" u="sng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ÑK:</a:t>
            </a:r>
            <a:r>
              <a:rPr lang="en-US" sz="60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 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Mau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daâng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cho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Chuùa bao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ñieàu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toát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nhöùt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,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thôøi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thanh xuaân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luoân caû naêng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löïc.</a:t>
            </a:r>
            <a:endParaRPr lang="en-US" sz="6600" b="1" spc="50">
              <a:ln w="11430"/>
              <a:solidFill>
                <a:prstClr val="black"/>
              </a:solidFill>
              <a:latin typeface="VNI-Aptim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6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Mang nhung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trang </a:t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cöùu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roãi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nhôø söùc </a:t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thaùnh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,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ñaáu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tranh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/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vì leõ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Tin laønh.</a:t>
            </a:r>
          </a:p>
        </p:txBody>
      </p:sp>
    </p:spTree>
    <p:extLst>
      <p:ext uri="{BB962C8B-B14F-4D97-AF65-F5344CB8AC3E}">
        <p14:creationId xmlns:p14="http://schemas.microsoft.com/office/powerpoint/2010/main" val="15135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1.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Mau daâng cho Chuùa bao ñieàu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toát nhöùt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,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thôøi thanh xuaân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luoân caû naêng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löïc.</a:t>
            </a:r>
            <a:endParaRPr lang="en-US" sz="6600" b="1" spc="50">
              <a:ln w="11430"/>
              <a:solidFill>
                <a:prstClr val="black"/>
              </a:solidFill>
              <a:latin typeface="VNI-Aptim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56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Ñem taâm töôi môùi luoân baàu maùu noùng, giaûng Tin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Laønh </a:t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chaúng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nao loøng. </a:t>
            </a:r>
          </a:p>
        </p:txBody>
      </p:sp>
    </p:spTree>
    <p:extLst>
      <p:ext uri="{BB962C8B-B14F-4D97-AF65-F5344CB8AC3E}">
        <p14:creationId xmlns:p14="http://schemas.microsoft.com/office/powerpoint/2010/main" val="38401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Jeâsus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Christ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xöa </a:t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treo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göông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laï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luøng,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/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raát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möïc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can ñaûm, </a:t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raát anh huøng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4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Baïn khaù daâng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taâm yeâu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thöông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chaúng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phai,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daâng ñieàu chi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toát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nhöùt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cho Ngaøi. </a:t>
            </a:r>
          </a:p>
        </p:txBody>
      </p:sp>
    </p:spTree>
    <p:extLst>
      <p:ext uri="{BB962C8B-B14F-4D97-AF65-F5344CB8AC3E}">
        <p14:creationId xmlns:p14="http://schemas.microsoft.com/office/powerpoint/2010/main" val="24481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i="1" u="sng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ÑK:</a:t>
            </a:r>
            <a:r>
              <a:rPr lang="en-US" sz="60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 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Mau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daâng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cho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Chuùa bao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ñieàu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toát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nhöùt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,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thôøi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thanh xuaân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luoân caû naêng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löïc.</a:t>
            </a:r>
            <a:endParaRPr lang="en-US" sz="6600" b="1" spc="50">
              <a:ln w="11430"/>
              <a:solidFill>
                <a:prstClr val="black"/>
              </a:solidFill>
              <a:latin typeface="VNI-Aptim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1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Mang nhung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trang </a:t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cöùu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roãi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nhôø söùc </a:t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thaùnh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,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ñaáu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tranh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/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vì leõ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Tin laønh.</a:t>
            </a:r>
          </a:p>
        </p:txBody>
      </p:sp>
    </p:spTree>
    <p:extLst>
      <p:ext uri="{BB962C8B-B14F-4D97-AF65-F5344CB8AC3E}">
        <p14:creationId xmlns:p14="http://schemas.microsoft.com/office/powerpoint/2010/main" val="62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2.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Mau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daâng cho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Chuùa bao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ñieàu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toát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nhöùt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,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ñieàu cao hôn heát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cuûa taâm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löïc. </a:t>
            </a:r>
            <a:endParaRPr lang="en-US" sz="6600" b="1" spc="50">
              <a:ln w="11430"/>
              <a:solidFill>
                <a:prstClr val="black"/>
              </a:solidFill>
              <a:latin typeface="VNI-Aptim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515" y="5174159"/>
            <a:ext cx="6707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Serpentine" pitchFamily="34" charset="0"/>
                <a:cs typeface="+mn-cs"/>
              </a:rPr>
              <a:t>MAU DAÂNG CHO CHUÙA</a:t>
            </a:r>
            <a:endParaRPr lang="en-US" sz="4000" b="1" i="1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Serpentine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019800"/>
            <a:ext cx="4679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Hong Dao" pitchFamily="34" charset="0"/>
                <a:cs typeface="+mn-cs"/>
              </a:rPr>
              <a:t>BAO ÑIEÀU TOÁT NHÖÙT</a:t>
            </a:r>
            <a:endParaRPr lang="en-US" sz="36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glow rad="101600">
                  <a:prstClr val="white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Hong Dao" pitchFamily="34" charset="0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Bao nhieâu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coâng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taùc, tröôùc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vì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Chuùa Thaùnh, </a:t>
            </a:r>
            <a:b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haõy daâng veïn veû </a:t>
            </a: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/>
            </a:r>
            <a:b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</a:br>
            <a:r>
              <a:rPr lang="en-US" sz="6600" b="1" spc="50" smtClean="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trung </a:t>
            </a:r>
            <a:r>
              <a:rPr lang="en-US" sz="6600" b="1" spc="50">
                <a:ln w="11430"/>
                <a:solidFill>
                  <a:prstClr val="black"/>
                </a:solidFill>
                <a:latin typeface="VNI-Aptima" pitchFamily="2" charset="0"/>
                <a:cs typeface="+mn-cs"/>
              </a:rPr>
              <a:t>thaønh. </a:t>
            </a:r>
          </a:p>
        </p:txBody>
      </p:sp>
    </p:spTree>
    <p:extLst>
      <p:ext uri="{BB962C8B-B14F-4D97-AF65-F5344CB8AC3E}">
        <p14:creationId xmlns:p14="http://schemas.microsoft.com/office/powerpoint/2010/main" val="36178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332</Words>
  <Application>Microsoft Office PowerPoint</Application>
  <PresentationFormat>On-screen Show (4:3)</PresentationFormat>
  <Paragraphs>76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12</cp:revision>
  <dcterms:created xsi:type="dcterms:W3CDTF">2007-10-13T14:11:18Z</dcterms:created>
  <dcterms:modified xsi:type="dcterms:W3CDTF">2012-09-15T14:19:18Z</dcterms:modified>
</cp:coreProperties>
</file>