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6" r:id="rId15"/>
    <p:sldId id="267" r:id="rId16"/>
    <p:sldId id="268" r:id="rId17"/>
    <p:sldId id="269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74" r:id="rId26"/>
    <p:sldId id="275" r:id="rId27"/>
    <p:sldId id="276" r:id="rId28"/>
    <p:sldId id="277" r:id="rId29"/>
    <p:sldId id="296" r:id="rId30"/>
    <p:sldId id="297" r:id="rId31"/>
    <p:sldId id="298" r:id="rId32"/>
    <p:sldId id="299" r:id="rId33"/>
    <p:sldId id="300" r:id="rId34"/>
    <p:sldId id="301" r:id="rId35"/>
    <p:sldId id="30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71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374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6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EBA1B-BF0B-4134-91FB-6FC810A61EF7}" type="datetimeFigureOut">
              <a:rPr lang="en-US">
                <a:solidFill>
                  <a:prstClr val="black"/>
                </a:solidFill>
              </a:rPr>
              <a:pPr/>
              <a:t>15/09/2012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5FEE9F-4778-42E9-8B40-10185863482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nguyenhthu\Downloads\72003-Royalty-Free-RF-Clipart-Illustration-Of-A-Deeply-Rooted-Crucifix-Tree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0"/>
          <a:stretch/>
        </p:blipFill>
        <p:spPr bwMode="auto">
          <a:xfrm>
            <a:off x="228600" y="1524000"/>
            <a:ext cx="4195755" cy="36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1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" y="5638800"/>
            <a:ext cx="8686800" cy="990600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C:\Users\nguyenhthu\Downloads\72003-Royalty-Free-RF-Clipart-Illustration-Of-A-Deeply-Rooted-Crucifix-Tree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0"/>
          <a:stretch/>
        </p:blipFill>
        <p:spPr bwMode="auto">
          <a:xfrm>
            <a:off x="0" y="5257800"/>
            <a:ext cx="174302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4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38737" y="2111276"/>
            <a:ext cx="5027338" cy="230832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Eurasia" pitchFamily="2" charset="0"/>
                <a:ea typeface="Tahoma" pitchFamily="34" charset="0"/>
                <a:cs typeface="Tahoma" pitchFamily="34" charset="0"/>
              </a:rPr>
              <a:t>TAÏI CHOÁN</a:t>
            </a:r>
          </a:p>
          <a:p>
            <a:pPr algn="ctr"/>
            <a:r>
              <a:rPr lang="en-US" sz="7200" b="1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Eurasia" pitchFamily="2" charset="0"/>
                <a:ea typeface="Tahoma" pitchFamily="34" charset="0"/>
                <a:cs typeface="Tahoma" pitchFamily="34" charset="0"/>
              </a:rPr>
              <a:t>TRAÄN TIEÀN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596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996633"/>
                </a:solidFill>
                <a:latin typeface="VNI-Eurasia" pitchFamily="2" charset="0"/>
              </a:rPr>
              <a:t>TOÂN VINH CHUÙA – THAÙNH CA 377</a:t>
            </a:r>
          </a:p>
        </p:txBody>
      </p:sp>
    </p:spTree>
    <p:extLst>
      <p:ext uri="{BB962C8B-B14F-4D97-AF65-F5344CB8AC3E}">
        <p14:creationId xmlns:p14="http://schemas.microsoft.com/office/powerpoint/2010/main" val="41070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Gieâ-hoâ-va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vaïn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meõ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!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3492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lieät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lính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chieán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9697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787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kieám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traän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tieàn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11943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290" y="567184"/>
            <a:ext cx="9221289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4400" b="1" dirty="0">
                <a:solidFill>
                  <a:prstClr val="black"/>
                </a:solidFill>
                <a:latin typeface="VNI-Aptima" pitchFamily="2" charset="0"/>
              </a:rPr>
              <a:t>2.</a:t>
            </a:r>
            <a:r>
              <a:rPr lang="en-US" sz="60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Côø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nhuoäm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gioït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hoàng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phaát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tung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rôïp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vuøng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8051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09600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haêng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haùi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truyeàn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ñaïo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luaân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31132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09600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ñòch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böïc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naøo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löôùt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ñaïn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tieán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chieán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35976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Neáu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tìm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aét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taïi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choán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traän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tieàn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31040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4400" b="1" i="1" u="sng" dirty="0" smtClean="0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raàm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raäp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ta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meõ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4818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Xua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ñoái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tan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huøng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0565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3384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raàm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raäp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meõ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voâ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noåi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38393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3384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4400" b="1" dirty="0" smtClean="0">
                <a:solidFill>
                  <a:prstClr val="black"/>
                </a:solidFill>
                <a:latin typeface="VNI-Aptima" pitchFamily="2" charset="0"/>
              </a:rPr>
              <a:t>1.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nay </a:t>
            </a:r>
          </a:p>
          <a:p>
            <a:pPr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tình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nguyeän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 smtClean="0">
              <a:solidFill>
                <a:prstClr val="black"/>
              </a:solidFill>
              <a:latin typeface="VNI-Aptim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kyù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gia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nhaäp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thaäp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ñoaøn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355848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lieät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4184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Gieâ-hoâ-va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vaïn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meõ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!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14418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lieät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lính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chieán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15384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787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kieám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traän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tieàn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676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4400" b="1" dirty="0">
                <a:solidFill>
                  <a:prstClr val="black"/>
                </a:solidFill>
                <a:latin typeface="VNI-Aptima" pitchFamily="2" charset="0"/>
              </a:rPr>
              <a:t>3.</a:t>
            </a:r>
            <a:r>
              <a:rPr lang="en-US" sz="54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hoûi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thaät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baïn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kyù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teân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gia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nhaäp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thaäp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töï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ñoaøn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106605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3384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ñoàng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moät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veïn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toaøn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13786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90984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Baïn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theo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nhaäp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ñoäi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tröôùc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cuøng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keát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öôùc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chieán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7302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14400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Neáu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ai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tìm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aét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chuùng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taïi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choán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traän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tieàn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18023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4400" b="1" i="1" u="sng" dirty="0" smtClean="0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raàm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raäp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ta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meõ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4818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Xua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ñoái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tan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huøng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05650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giao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chieán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coøn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tröôøng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kyø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daàu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tranh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ñaáu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gay go,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nguy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naøn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8735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3384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raàm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raäp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meõ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voâ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noåi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38393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lieät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4184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Gieâ-hoâ-va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vaïn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meõ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!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14418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lieät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lính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chieán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15384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787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kieám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traän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tieàn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2676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62000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Maëc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aùo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giaùp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nòt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goïn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gaøng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tuoát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göôm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thaúng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tieán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quyeát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chieán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33449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Neáu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tìm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,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aét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thaáy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taïi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choán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traän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tieàn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12900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4400" b="1" i="1" u="sng" dirty="0" smtClean="0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raàm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raäp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ta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meõ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41124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Xua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ñoái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phöông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tan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khuùc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oai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huøng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7459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3384"/>
            <a:ext cx="9144000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raàm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raäp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maïnh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meõ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voâ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noåi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thaéng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taän</a:t>
            </a:r>
            <a:r>
              <a:rPr lang="en-US" sz="6600" b="1" dirty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6005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02591"/>
            <a:ext cx="914400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dieäu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lieät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</a:p>
          <a:p>
            <a:pPr marL="1143000" indent="-1143000" algn="ctr">
              <a:spcBef>
                <a:spcPts val="600"/>
              </a:spcBef>
            </a:pP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quaân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739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377- TAÏI CHOÁN TRAÄN TIEÀN</a:t>
            </a:r>
          </a:p>
        </p:txBody>
      </p:sp>
    </p:spTree>
    <p:extLst>
      <p:ext uri="{BB962C8B-B14F-4D97-AF65-F5344CB8AC3E}">
        <p14:creationId xmlns:p14="http://schemas.microsoft.com/office/powerpoint/2010/main" val="31873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653</Words>
  <Application>Microsoft Office PowerPoint</Application>
  <PresentationFormat>On-screen Show (4:3)</PresentationFormat>
  <Paragraphs>147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2007-06-25T17:20:29Z</dcterms:created>
  <dcterms:modified xsi:type="dcterms:W3CDTF">2012-09-15T14:23:14Z</dcterms:modified>
</cp:coreProperties>
</file>