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378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TRUNG, THAØNH, TÍN, NGHÓA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5299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5290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9324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6060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2668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643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1945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9850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27401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56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22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463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3938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9715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3194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594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8849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2787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3209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7060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0106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6142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8799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831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368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3017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lònh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1086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20807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41645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3614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2460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378 -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TRUNG, THAØNH, TÍN, NGHÓA</a:t>
            </a:r>
          </a:p>
        </p:txBody>
      </p:sp>
    </p:spTree>
    <p:extLst>
      <p:ext uri="{BB962C8B-B14F-4D97-AF65-F5344CB8AC3E}">
        <p14:creationId xmlns:p14="http://schemas.microsoft.com/office/powerpoint/2010/main" val="194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492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2011-11-14T13:14:20Z</dcterms:created>
  <dcterms:modified xsi:type="dcterms:W3CDTF">2012-09-15T14:24:12Z</dcterms:modified>
</cp:coreProperties>
</file>