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65" r:id="rId11"/>
    <p:sldId id="266" r:id="rId12"/>
    <p:sldId id="277" r:id="rId13"/>
    <p:sldId id="278" r:id="rId14"/>
    <p:sldId id="269" r:id="rId15"/>
    <p:sldId id="270" r:id="rId16"/>
    <p:sldId id="279" r:id="rId17"/>
    <p:sldId id="280" r:id="rId18"/>
    <p:sldId id="273" r:id="rId19"/>
    <p:sldId id="274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A7BC-48E2-4617-AE4C-07E8AE07B445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2468-4A69-43C5-834A-F3D1D9D27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A7BC-48E2-4617-AE4C-07E8AE07B445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2468-4A69-43C5-834A-F3D1D9D2736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F:\HINH ANH\20. PHONG NEN CHRISTIAN\tue7b 1-2-05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696200" cy="2362200"/>
          </a:xfr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THUOÄC JEÂSUS</a:t>
            </a:r>
            <a:b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THOÛA VUI</a:t>
            </a:r>
            <a:endParaRPr lang="en-US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 kumimoji="0" sz="35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Eurasia" pitchFamily="2" charset="0"/>
              </a:defRPr>
            </a:lvl1pPr>
          </a:lstStyle>
          <a:p>
            <a:r>
              <a:rPr lang="en-US" dirty="0"/>
              <a:t>TOÂN VINH CHUÙA – THAÙNH CA 380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077200" cy="4800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huøng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tan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vôõ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tôi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hung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haêng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rung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nhaùt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rieâng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do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 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nay,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taøy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ñôùn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tai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naïn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reàn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cô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haøn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döùc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nay,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taøy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5. 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haàu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vieäc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ngaàn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chím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3058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nay,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taøy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nay,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taøy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152400" y="1752600"/>
            <a:ext cx="89916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xem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beå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khôi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i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nay,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426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taøy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7620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 b="1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 dirty="0"/>
              <a:t>TC 380 – THUOÄC JEÂSUS VUI THOÛA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267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1.  Jeâsus Christ yeâu toâi vui boû thieân ñaøi, tìm chuoäc toâi, neân toâi nay chæ thuoäc Ngaøi. </vt:lpstr>
      <vt:lpstr>Nguyeän toâi luoân theo Jeâsus böôùc khaép nôi, oâi, toâi thuoäc Jeâsus thoûa vui muoân ñôøi! </vt:lpstr>
      <vt:lpstr>ÑK: Loøng toâi vui  thoûa baáy! Chuùa oâi,  toâi thuoäc Ngaøi nay,  vui thoûa thay!</vt:lpstr>
      <vt:lpstr>Toâi vui baáy  thoûa thay!  OÂi, toâi thuoäc Jeâsus thoûa vui chi taøy! </vt:lpstr>
      <vt:lpstr>2. Ñöôïc Ngaøi xem  toâi nhö chaâu baùu  thieân ñaøi, troïn ñôøi  toâi duy mong vui  thoûa taâm Ngaøi. </vt:lpstr>
      <vt:lpstr>Vì tình yeâu Jeâsus saâu quaù beå khôi, oâi toâi thuoäc Jeâsus  thoûa vui muoân ñôøi! </vt:lpstr>
      <vt:lpstr>ÑK: Loøng toâi vui  thoûa baáy! Chuùa oâi,  toâi thuoäc Ngaøi nay,  vui thoûa thay!</vt:lpstr>
      <vt:lpstr>Toâi vui baáy  thoûa thay!  OÂi, toâi thuoäc Jeâsus thoûa vui chi taøy! </vt:lpstr>
      <vt:lpstr>3. Hoài huøng binh quanh toâi tan vôõ  tôi bôøi, hoài söï cheát hung haêng rung  nhaùt muoân ngöôøi.</vt:lpstr>
      <vt:lpstr>Maø rieâng toâi an ninh  do Chuùa daét toâi,  oâi toâi thuoäc Jeâsus  thoûa vui muoân ñôøi.   </vt:lpstr>
      <vt:lpstr>ÑK: Loøng toâi vui  thoûa baáy! Chuùa oâi,  toâi thuoäc Ngaøi nay,  vui thoûa thay!</vt:lpstr>
      <vt:lpstr>Toâi vui baáy  thoûa thay!  OÂi, toâi thuoäc Jeâsus thoûa vui chi taøy! </vt:lpstr>
      <vt:lpstr>4. Daàu gaëp khi quanh  toâi ñau ñôùn, tai naïn, ñôøi reàn vang caâu  bi ai, tieáng cô haøn.</vt:lpstr>
      <vt:lpstr>Kìa, ôn thieâng nôi taâm linh döùc daáy toâi,  oâi toâi thuoäc Jeâsus thoûa vui muoân ñôøi!</vt:lpstr>
      <vt:lpstr>ÑK: Loøng toâi vui  thoûa baáy! Chuùa oâi,  toâi thuoäc Ngaøi nay,  vui thoûa thay!</vt:lpstr>
      <vt:lpstr>Toâi vui baáy  thoûa thay!  OÂi, toâi thuoäc Jeâsus thoûa vui chi taøy! </vt:lpstr>
      <vt:lpstr>5.  Ñöôïc Ngaøi khuyeân, toâi daâng thaân theå, taâm thaàn, haàu vieäc Cha, taâm toâi vui  thoûa voâ ngaàn! </vt:lpstr>
      <vt:lpstr>Daàu gian lao, vui troâng Christ chuùm chím moâi, oâi, toâi thuoäc Jeâsus thoûa  vui muoân ñôøi!</vt:lpstr>
      <vt:lpstr>ÑK: Loøng toâi vui  thoûa baáy! Chuùa oâi,  toâi thuoäc Ngaøi nay,  vui thoûa thay!</vt:lpstr>
      <vt:lpstr>Toâi vui baáy  thoûa thay!  OÂi, toâi thuoäc Jeâsus thoûa vui chi taøy! 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14</cp:revision>
  <dcterms:created xsi:type="dcterms:W3CDTF">2009-02-09T12:48:54Z</dcterms:created>
  <dcterms:modified xsi:type="dcterms:W3CDTF">2012-09-15T14:27:11Z</dcterms:modified>
</cp:coreProperties>
</file>