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0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2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387</a:t>
            </a:r>
            <a:endParaRPr lang="en-US" sz="32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1698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MUOÂN TOÄI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LAÊN XA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387 -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MUOÂN TOÄI LAÊN XA</a:t>
            </a:r>
          </a:p>
        </p:txBody>
      </p:sp>
    </p:spTree>
    <p:extLst>
      <p:ext uri="{BB962C8B-B14F-4D97-AF65-F5344CB8AC3E}">
        <p14:creationId xmlns:p14="http://schemas.microsoft.com/office/powerpoint/2010/main" val="23978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387 - </a:t>
            </a:r>
            <a:r>
              <a:rPr lang="sv-SE" dirty="0"/>
              <a:t>MUOÂN TOÄI LAÊN XA</a:t>
            </a:r>
          </a:p>
        </p:txBody>
      </p:sp>
    </p:spTree>
    <p:extLst>
      <p:ext uri="{BB962C8B-B14F-4D97-AF65-F5344CB8AC3E}">
        <p14:creationId xmlns:p14="http://schemas.microsoft.com/office/powerpoint/2010/main" val="20138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2011-11-16T03:48:23Z</dcterms:created>
  <dcterms:modified xsi:type="dcterms:W3CDTF">2012-09-15T14:48:38Z</dcterms:modified>
</cp:coreProperties>
</file>