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LAÏY TÖØ PHUÏ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sum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7729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2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394 - LAÏY TÖØ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PHUÏ</a:t>
            </a:r>
            <a:endParaRPr lang="sv-SE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2011-11-16T06:49:48Z</dcterms:created>
  <dcterms:modified xsi:type="dcterms:W3CDTF">2012-09-16T14:14:22Z</dcterms:modified>
</cp:coreProperties>
</file>