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2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2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395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33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OÂI CHA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THAÙNH KHIEÁT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55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haäu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395 - OÂI CHA THAÙNH KHIEÁT</a:t>
            </a:r>
          </a:p>
        </p:txBody>
      </p:sp>
    </p:spTree>
    <p:extLst>
      <p:ext uri="{BB962C8B-B14F-4D97-AF65-F5344CB8AC3E}">
        <p14:creationId xmlns:p14="http://schemas.microsoft.com/office/powerpoint/2010/main" val="85778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395 - OÂI CHA THAÙNH KHIEÁT</a:t>
            </a:r>
          </a:p>
        </p:txBody>
      </p:sp>
    </p:spTree>
    <p:extLst>
      <p:ext uri="{BB962C8B-B14F-4D97-AF65-F5344CB8AC3E}">
        <p14:creationId xmlns:p14="http://schemas.microsoft.com/office/powerpoint/2010/main" val="8836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thaúng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395 - OÂI CHA THAÙNH KHIEÁT</a:t>
            </a:r>
          </a:p>
        </p:txBody>
      </p:sp>
    </p:spTree>
    <p:extLst>
      <p:ext uri="{BB962C8B-B14F-4D97-AF65-F5344CB8AC3E}">
        <p14:creationId xmlns:p14="http://schemas.microsoft.com/office/powerpoint/2010/main" val="60997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ñieåm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395 - OÂI CHA THAÙNH KHIEÁT</a:t>
            </a:r>
          </a:p>
        </p:txBody>
      </p:sp>
    </p:spTree>
    <p:extLst>
      <p:ext uri="{BB962C8B-B14F-4D97-AF65-F5344CB8AC3E}">
        <p14:creationId xmlns:p14="http://schemas.microsoft.com/office/powerpoint/2010/main" val="40174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395 - OÂI CHA THAÙNH KHIEÁT</a:t>
            </a:r>
          </a:p>
        </p:txBody>
      </p:sp>
    </p:spTree>
    <p:extLst>
      <p:ext uri="{BB962C8B-B14F-4D97-AF65-F5344CB8AC3E}">
        <p14:creationId xmlns:p14="http://schemas.microsoft.com/office/powerpoint/2010/main" val="268308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395 - OÂI CHA THAÙNH KHIEÁT</a:t>
            </a:r>
          </a:p>
        </p:txBody>
      </p:sp>
    </p:spTree>
    <p:extLst>
      <p:ext uri="{BB962C8B-B14F-4D97-AF65-F5344CB8AC3E}">
        <p14:creationId xmlns:p14="http://schemas.microsoft.com/office/powerpoint/2010/main" val="4700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395 - OÂI CHA THAÙNH KHIEÁT</a:t>
            </a:r>
          </a:p>
        </p:txBody>
      </p:sp>
    </p:spTree>
    <p:extLst>
      <p:ext uri="{BB962C8B-B14F-4D97-AF65-F5344CB8AC3E}">
        <p14:creationId xmlns:p14="http://schemas.microsoft.com/office/powerpoint/2010/main" val="176780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696754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ñoaït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395 - OÂI CHA THAÙNH KHIEÁT</a:t>
            </a:r>
          </a:p>
        </p:txBody>
      </p:sp>
    </p:spTree>
    <p:extLst>
      <p:ext uri="{BB962C8B-B14F-4D97-AF65-F5344CB8AC3E}">
        <p14:creationId xmlns:p14="http://schemas.microsoft.com/office/powerpoint/2010/main" val="31653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160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2011-11-16T06:58:25Z</dcterms:created>
  <dcterms:modified xsi:type="dcterms:W3CDTF">2012-09-16T14:15:01Z</dcterms:modified>
</cp:coreProperties>
</file>