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6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398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THEO GÖÔNG CHUÙA CHÒU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BAÙP-TEÂM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3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3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398 - THEO GÖÔNG CHUÙA CHÒU BAÙP-TEÂM</a:t>
            </a:r>
          </a:p>
        </p:txBody>
      </p:sp>
    </p:spTree>
    <p:extLst>
      <p:ext uri="{BB962C8B-B14F-4D97-AF65-F5344CB8AC3E}">
        <p14:creationId xmlns:p14="http://schemas.microsoft.com/office/powerpoint/2010/main" val="39114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398 - THEO GÖÔNG CHUÙA CHÒU BAÙP-TEÂM</a:t>
            </a:r>
          </a:p>
        </p:txBody>
      </p:sp>
    </p:spTree>
    <p:extLst>
      <p:ext uri="{BB962C8B-B14F-4D97-AF65-F5344CB8AC3E}">
        <p14:creationId xmlns:p14="http://schemas.microsoft.com/office/powerpoint/2010/main" val="34866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Gioâ-ñanh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398 - THEO GÖÔNG CHUÙA CHÒU BAÙP-TEÂM</a:t>
            </a:r>
          </a:p>
        </p:txBody>
      </p:sp>
    </p:spTree>
    <p:extLst>
      <p:ext uri="{BB962C8B-B14F-4D97-AF65-F5344CB8AC3E}">
        <p14:creationId xmlns:p14="http://schemas.microsoft.com/office/powerpoint/2010/main" val="33505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minh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398 - THEO GÖÔNG CHUÙA CHÒU BAÙP-TEÂM</a:t>
            </a:r>
          </a:p>
        </p:txBody>
      </p:sp>
    </p:spTree>
    <p:extLst>
      <p:ext uri="{BB962C8B-B14F-4D97-AF65-F5344CB8AC3E}">
        <p14:creationId xmlns:p14="http://schemas.microsoft.com/office/powerpoint/2010/main" val="27899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Cha,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baùp-teâm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398 - THEO GÖÔNG CHUÙA CHÒU BAÙP-TEÂM</a:t>
            </a:r>
          </a:p>
        </p:txBody>
      </p:sp>
    </p:spTree>
    <p:extLst>
      <p:ext uri="{BB962C8B-B14F-4D97-AF65-F5344CB8AC3E}">
        <p14:creationId xmlns:p14="http://schemas.microsoft.com/office/powerpoint/2010/main" val="99856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398 - THEO GÖÔNG CHUÙA CHÒU BAÙP-TEÂM</a:t>
            </a:r>
          </a:p>
        </p:txBody>
      </p:sp>
    </p:spTree>
    <p:extLst>
      <p:ext uri="{BB962C8B-B14F-4D97-AF65-F5344CB8AC3E}">
        <p14:creationId xmlns:p14="http://schemas.microsoft.com/office/powerpoint/2010/main" val="15528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398 - THEO GÖÔNG CHUÙA CHÒU BAÙP-TEÂM</a:t>
            </a:r>
          </a:p>
        </p:txBody>
      </p:sp>
    </p:spTree>
    <p:extLst>
      <p:ext uri="{BB962C8B-B14F-4D97-AF65-F5344CB8AC3E}">
        <p14:creationId xmlns:p14="http://schemas.microsoft.com/office/powerpoint/2010/main" val="165140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sv-SE" dirty="0"/>
              <a:t>TC </a:t>
            </a:r>
            <a:r>
              <a:rPr lang="sv-SE" dirty="0"/>
              <a:t>398 - THEO GÖÔNG CHUÙA CHÒU BAÙP-TEÂM</a:t>
            </a:r>
          </a:p>
        </p:txBody>
      </p:sp>
    </p:spTree>
    <p:extLst>
      <p:ext uri="{BB962C8B-B14F-4D97-AF65-F5344CB8AC3E}">
        <p14:creationId xmlns:p14="http://schemas.microsoft.com/office/powerpoint/2010/main" val="27242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2011-11-16T14:56:35Z</dcterms:created>
  <dcterms:modified xsi:type="dcterms:W3CDTF">2012-09-16T14:17:36Z</dcterms:modified>
</cp:coreProperties>
</file>