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CHUÙC HOÂN LEÃ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huaán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minh,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5114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8843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EÂ-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10714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41789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3774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13823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6374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21684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2450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401 - CHUÙC HOÂN LEÃ</a:t>
            </a:r>
          </a:p>
        </p:txBody>
      </p:sp>
    </p:spTree>
    <p:extLst>
      <p:ext uri="{BB962C8B-B14F-4D97-AF65-F5344CB8AC3E}">
        <p14:creationId xmlns:p14="http://schemas.microsoft.com/office/powerpoint/2010/main" val="1006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2011-11-16T15:04:52Z</dcterms:created>
  <dcterms:modified xsi:type="dcterms:W3CDTF">2012-09-16T14:25:43Z</dcterms:modified>
</cp:coreProperties>
</file>