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73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8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402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44" y="22860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NGUYEÄN BA NGOÂI </a:t>
            </a:r>
            <a:b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CHÖÙNG HOÂN LEÃ</a:t>
            </a:r>
            <a:endParaRPr lang="en-US" sz="72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3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402 - NGUYEÄN BA NGOÂI CHÖÙNG HOÂN LEÃ</a:t>
            </a:r>
          </a:p>
        </p:txBody>
      </p:sp>
    </p:spTree>
    <p:extLst>
      <p:ext uri="{BB962C8B-B14F-4D97-AF65-F5344CB8AC3E}">
        <p14:creationId xmlns:p14="http://schemas.microsoft.com/office/powerpoint/2010/main" val="190123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402 - NGUYEÄN BA NGOÂI CHÖÙNG HOÂN LEÃ</a:t>
            </a:r>
          </a:p>
        </p:txBody>
      </p:sp>
    </p:spTree>
    <p:extLst>
      <p:ext uri="{BB962C8B-B14F-4D97-AF65-F5344CB8AC3E}">
        <p14:creationId xmlns:p14="http://schemas.microsoft.com/office/powerpoint/2010/main" val="33780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402 - NGUYEÄN BA NGOÂI CHÖÙNG HOÂN LEÃ</a:t>
            </a:r>
          </a:p>
        </p:txBody>
      </p:sp>
    </p:spTree>
    <p:extLst>
      <p:ext uri="{BB962C8B-B14F-4D97-AF65-F5344CB8AC3E}">
        <p14:creationId xmlns:p14="http://schemas.microsoft.com/office/powerpoint/2010/main" val="2505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402 - NGUYEÄN BA NGOÂI CHÖÙNG HOÂN LEÃ</a:t>
            </a:r>
          </a:p>
        </p:txBody>
      </p:sp>
    </p:spTree>
    <p:extLst>
      <p:ext uri="{BB962C8B-B14F-4D97-AF65-F5344CB8AC3E}">
        <p14:creationId xmlns:p14="http://schemas.microsoft.com/office/powerpoint/2010/main" val="13913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reo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402 - NGUYEÄN BA NGOÂI CHÖÙNG HOÂN LEÃ</a:t>
            </a:r>
          </a:p>
        </p:txBody>
      </p:sp>
    </p:spTree>
    <p:extLst>
      <p:ext uri="{BB962C8B-B14F-4D97-AF65-F5344CB8AC3E}">
        <p14:creationId xmlns:p14="http://schemas.microsoft.com/office/powerpoint/2010/main" val="121533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402 - NGUYEÄN BA NGOÂI CHÖÙNG HOÂN LEÃ</a:t>
            </a:r>
          </a:p>
        </p:txBody>
      </p:sp>
    </p:spTree>
    <p:extLst>
      <p:ext uri="{BB962C8B-B14F-4D97-AF65-F5344CB8AC3E}">
        <p14:creationId xmlns:p14="http://schemas.microsoft.com/office/powerpoint/2010/main" val="33842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402 - NGUYEÄN BA NGOÂI CHÖÙNG HOÂN LEÃ</a:t>
            </a:r>
          </a:p>
        </p:txBody>
      </p:sp>
    </p:spTree>
    <p:extLst>
      <p:ext uri="{BB962C8B-B14F-4D97-AF65-F5344CB8AC3E}">
        <p14:creationId xmlns:p14="http://schemas.microsoft.com/office/powerpoint/2010/main" val="3728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tieäc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khoaûng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402 - NGUYEÄN BA NGOÂI CHÖÙNG HOÂN LEÃ</a:t>
            </a:r>
          </a:p>
        </p:txBody>
      </p:sp>
    </p:spTree>
    <p:extLst>
      <p:ext uri="{BB962C8B-B14F-4D97-AF65-F5344CB8AC3E}">
        <p14:creationId xmlns:p14="http://schemas.microsoft.com/office/powerpoint/2010/main" val="41037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nhieäm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402 - NGUYEÄN BA NGOÂI CHÖÙNG HOÂN LEÃ</a:t>
            </a:r>
          </a:p>
        </p:txBody>
      </p:sp>
    </p:spTree>
    <p:extLst>
      <p:ext uri="{BB962C8B-B14F-4D97-AF65-F5344CB8AC3E}">
        <p14:creationId xmlns:p14="http://schemas.microsoft.com/office/powerpoint/2010/main" val="146908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EÂ-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402 - NGUYEÄN BA NGOÂI CHÖÙNG HOÂN LEÃ</a:t>
            </a:r>
          </a:p>
        </p:txBody>
      </p:sp>
    </p:spTree>
    <p:extLst>
      <p:ext uri="{BB962C8B-B14F-4D97-AF65-F5344CB8AC3E}">
        <p14:creationId xmlns:p14="http://schemas.microsoft.com/office/powerpoint/2010/main" val="39061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thòt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tri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402 - NGUYEÄN BA NGOÂI CHÖÙNG HOÂN LEÃ</a:t>
            </a:r>
          </a:p>
        </p:txBody>
      </p:sp>
    </p:spTree>
    <p:extLst>
      <p:ext uri="{BB962C8B-B14F-4D97-AF65-F5344CB8AC3E}">
        <p14:creationId xmlns:p14="http://schemas.microsoft.com/office/powerpoint/2010/main" val="33720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Haäu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402 - NGUYEÄN BA NGOÂI CHÖÙNG HOÂN LEÃ</a:t>
            </a:r>
          </a:p>
        </p:txBody>
      </p:sp>
    </p:spTree>
    <p:extLst>
      <p:ext uri="{BB962C8B-B14F-4D97-AF65-F5344CB8AC3E}">
        <p14:creationId xmlns:p14="http://schemas.microsoft.com/office/powerpoint/2010/main" val="621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Ca-na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402 - NGUYEÄN BA NGOÂI CHÖÙNG HOÂN LEÃ</a:t>
            </a:r>
          </a:p>
        </p:txBody>
      </p:sp>
    </p:spTree>
    <p:extLst>
      <p:ext uri="{BB962C8B-B14F-4D97-AF65-F5344CB8AC3E}">
        <p14:creationId xmlns:p14="http://schemas.microsoft.com/office/powerpoint/2010/main" val="87256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Tieäc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402 - NGUYEÄN BA NGOÂI CHÖÙNG HOÂN LEÃ</a:t>
            </a:r>
          </a:p>
        </p:txBody>
      </p:sp>
    </p:spTree>
    <p:extLst>
      <p:ext uri="{BB962C8B-B14F-4D97-AF65-F5344CB8AC3E}">
        <p14:creationId xmlns:p14="http://schemas.microsoft.com/office/powerpoint/2010/main" val="5181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402 - NGUYEÄN BA NGOÂI CHÖÙNG HOÂN LEÃ</a:t>
            </a:r>
          </a:p>
        </p:txBody>
      </p:sp>
    </p:spTree>
    <p:extLst>
      <p:ext uri="{BB962C8B-B14F-4D97-AF65-F5344CB8AC3E}">
        <p14:creationId xmlns:p14="http://schemas.microsoft.com/office/powerpoint/2010/main" val="18614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402 - NGUYEÄN BA NGOÂI CHÖÙNG HOÂN LEÃ</a:t>
            </a:r>
          </a:p>
        </p:txBody>
      </p:sp>
    </p:spTree>
    <p:extLst>
      <p:ext uri="{BB962C8B-B14F-4D97-AF65-F5344CB8AC3E}">
        <p14:creationId xmlns:p14="http://schemas.microsoft.com/office/powerpoint/2010/main" val="2130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255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2011-11-16T15:13:52Z</dcterms:created>
  <dcterms:modified xsi:type="dcterms:W3CDTF">2012-09-16T14:28:26Z</dcterms:modified>
</cp:coreProperties>
</file>