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7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6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CHUÙC MÖØNG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GIA ÑÌNH MÔÙI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21754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17913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5525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36250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256763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28229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37476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sum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403 - CHUÙC MÖØNG GIA ÑÌNH MÔÙI</a:t>
            </a:r>
          </a:p>
        </p:txBody>
      </p:sp>
    </p:spTree>
    <p:extLst>
      <p:ext uri="{BB962C8B-B14F-4D97-AF65-F5344CB8AC3E}">
        <p14:creationId xmlns:p14="http://schemas.microsoft.com/office/powerpoint/2010/main" val="22421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2011-11-16T15:26:16Z</dcterms:created>
  <dcterms:modified xsi:type="dcterms:W3CDTF">2012-09-16T14:29:26Z</dcterms:modified>
</cp:coreProperties>
</file>