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NAÊM MÔÙI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MÔØI CHUÙA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VOÂ NHAØ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8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99297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12639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18851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97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39979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1037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3048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35544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phaåm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27267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688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ban,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3389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406 - NAÊM MÔÙI MÔØI CHUÙA VOÂ NHAØ</a:t>
            </a:r>
          </a:p>
        </p:txBody>
      </p:sp>
    </p:spTree>
    <p:extLst>
      <p:ext uri="{BB962C8B-B14F-4D97-AF65-F5344CB8AC3E}">
        <p14:creationId xmlns:p14="http://schemas.microsoft.com/office/powerpoint/2010/main" val="28912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2011-11-16T15:48:04Z</dcterms:created>
  <dcterms:modified xsi:type="dcterms:W3CDTF">2012-09-16T14:34:18Z</dcterms:modified>
</cp:coreProperties>
</file>