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1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PHÖÔÙC THAY MOÁI DAÂY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KEÁT THAÂN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26351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35628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29805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39652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5760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caåu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704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11988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407 - PHÖÔÙC THAY MOÁI DAÂY KEÁT THAÂN</a:t>
            </a:r>
          </a:p>
        </p:txBody>
      </p:sp>
    </p:spTree>
    <p:extLst>
      <p:ext uri="{BB962C8B-B14F-4D97-AF65-F5344CB8AC3E}">
        <p14:creationId xmlns:p14="http://schemas.microsoft.com/office/powerpoint/2010/main" val="4067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2011-11-17T03:05:38Z</dcterms:created>
  <dcterms:modified xsi:type="dcterms:W3CDTF">2012-09-16T14:35:03Z</dcterms:modified>
</cp:coreProperties>
</file>