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1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6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410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44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TIEÁNG GOÏI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CON GAËT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410 - TIEÁNG GOÏI CON GAËT</a:t>
            </a:r>
          </a:p>
        </p:txBody>
      </p:sp>
    </p:spTree>
    <p:extLst>
      <p:ext uri="{BB962C8B-B14F-4D97-AF65-F5344CB8AC3E}">
        <p14:creationId xmlns:p14="http://schemas.microsoft.com/office/powerpoint/2010/main" val="95378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giaác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quoác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sum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410 - TIEÁNG GOÏI CON GAËT</a:t>
            </a:r>
          </a:p>
        </p:txBody>
      </p:sp>
    </p:spTree>
    <p:extLst>
      <p:ext uri="{BB962C8B-B14F-4D97-AF65-F5344CB8AC3E}">
        <p14:creationId xmlns:p14="http://schemas.microsoft.com/office/powerpoint/2010/main" val="23367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410 - TIEÁNG GOÏI CON GAËT</a:t>
            </a:r>
          </a:p>
        </p:txBody>
      </p:sp>
    </p:spTree>
    <p:extLst>
      <p:ext uri="{BB962C8B-B14F-4D97-AF65-F5344CB8AC3E}">
        <p14:creationId xmlns:p14="http://schemas.microsoft.com/office/powerpoint/2010/main" val="9577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410 - TIEÁNG GOÏI CON GAËT</a:t>
            </a:r>
          </a:p>
        </p:txBody>
      </p:sp>
    </p:spTree>
    <p:extLst>
      <p:ext uri="{BB962C8B-B14F-4D97-AF65-F5344CB8AC3E}">
        <p14:creationId xmlns:p14="http://schemas.microsoft.com/office/powerpoint/2010/main" val="12744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thoåi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410 - TIEÁNG GOÏI CON GAËT</a:t>
            </a:r>
          </a:p>
        </p:txBody>
      </p:sp>
    </p:spTree>
    <p:extLst>
      <p:ext uri="{BB962C8B-B14F-4D97-AF65-F5344CB8AC3E}">
        <p14:creationId xmlns:p14="http://schemas.microsoft.com/office/powerpoint/2010/main" val="87311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410 - TIEÁNG GOÏI CON GAËT</a:t>
            </a:r>
          </a:p>
        </p:txBody>
      </p:sp>
    </p:spTree>
    <p:extLst>
      <p:ext uri="{BB962C8B-B14F-4D97-AF65-F5344CB8AC3E}">
        <p14:creationId xmlns:p14="http://schemas.microsoft.com/office/powerpoint/2010/main" val="37142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410 - TIEÁNG GOÏI CON GAËT</a:t>
            </a:r>
          </a:p>
        </p:txBody>
      </p:sp>
    </p:spTree>
    <p:extLst>
      <p:ext uri="{BB962C8B-B14F-4D97-AF65-F5344CB8AC3E}">
        <p14:creationId xmlns:p14="http://schemas.microsoft.com/office/powerpoint/2010/main" val="10980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410 - TIEÁNG GOÏI CON GAËT</a:t>
            </a:r>
          </a:p>
        </p:txBody>
      </p:sp>
    </p:spTree>
    <p:extLst>
      <p:ext uri="{BB962C8B-B14F-4D97-AF65-F5344CB8AC3E}">
        <p14:creationId xmlns:p14="http://schemas.microsoft.com/office/powerpoint/2010/main" val="37995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nhaèm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410 - TIEÁNG GOÏI CON GAËT</a:t>
            </a:r>
          </a:p>
        </p:txBody>
      </p:sp>
    </p:spTree>
    <p:extLst>
      <p:ext uri="{BB962C8B-B14F-4D97-AF65-F5344CB8AC3E}">
        <p14:creationId xmlns:p14="http://schemas.microsoft.com/office/powerpoint/2010/main" val="364273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phía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non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ñòa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410 - TIEÁNG GOÏI CON GAËT</a:t>
            </a:r>
          </a:p>
        </p:txBody>
      </p:sp>
    </p:spTree>
    <p:extLst>
      <p:ext uri="{BB962C8B-B14F-4D97-AF65-F5344CB8AC3E}">
        <p14:creationId xmlns:p14="http://schemas.microsoft.com/office/powerpoint/2010/main" val="38521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410 - TIEÁNG GOÏI CON GAËT</a:t>
            </a:r>
          </a:p>
        </p:txBody>
      </p:sp>
    </p:spTree>
    <p:extLst>
      <p:ext uri="{BB962C8B-B14F-4D97-AF65-F5344CB8AC3E}">
        <p14:creationId xmlns:p14="http://schemas.microsoft.com/office/powerpoint/2010/main" val="30690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410 - TIEÁNG GOÏI CON GAËT</a:t>
            </a:r>
          </a:p>
        </p:txBody>
      </p:sp>
    </p:spTree>
    <p:extLst>
      <p:ext uri="{BB962C8B-B14F-4D97-AF65-F5344CB8AC3E}">
        <p14:creationId xmlns:p14="http://schemas.microsoft.com/office/powerpoint/2010/main" val="34153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202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2011-11-17T10:36:43Z</dcterms:created>
  <dcterms:modified xsi:type="dcterms:W3CDTF">2012-09-16T14:36:41Z</dcterms:modified>
</cp:coreProperties>
</file>