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16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88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412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2844" y="263896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VIEÄT NAM CA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46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laém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taêm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412 - VIEÄT NAM CA</a:t>
            </a:r>
          </a:p>
        </p:txBody>
      </p:sp>
    </p:spTree>
    <p:extLst>
      <p:ext uri="{BB962C8B-B14F-4D97-AF65-F5344CB8AC3E}">
        <p14:creationId xmlns:p14="http://schemas.microsoft.com/office/powerpoint/2010/main" val="64657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ñoaùi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giuùp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412 - VIEÄT NAM CA</a:t>
            </a:r>
          </a:p>
        </p:txBody>
      </p:sp>
    </p:spTree>
    <p:extLst>
      <p:ext uri="{BB962C8B-B14F-4D97-AF65-F5344CB8AC3E}">
        <p14:creationId xmlns:p14="http://schemas.microsoft.com/office/powerpoint/2010/main" val="13641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Vieät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quoác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quoác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412 - VIEÄT NAM CA</a:t>
            </a:r>
          </a:p>
        </p:txBody>
      </p:sp>
    </p:spTree>
    <p:extLst>
      <p:ext uri="{BB962C8B-B14F-4D97-AF65-F5344CB8AC3E}">
        <p14:creationId xmlns:p14="http://schemas.microsoft.com/office/powerpoint/2010/main" val="59371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troãi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höôûng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412 - VIEÄT NAM CA</a:t>
            </a:r>
          </a:p>
        </p:txBody>
      </p:sp>
    </p:spTree>
    <p:extLst>
      <p:ext uri="{BB962C8B-B14F-4D97-AF65-F5344CB8AC3E}">
        <p14:creationId xmlns:p14="http://schemas.microsoft.com/office/powerpoint/2010/main" val="152086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Vieät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412 - VIEÄT NAM CA</a:t>
            </a:r>
          </a:p>
        </p:txBody>
      </p:sp>
    </p:spTree>
    <p:extLst>
      <p:ext uri="{BB962C8B-B14F-4D97-AF65-F5344CB8AC3E}">
        <p14:creationId xmlns:p14="http://schemas.microsoft.com/office/powerpoint/2010/main" val="166844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Baéc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Nam,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AÙ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412 - VIEÄT NAM CA</a:t>
            </a:r>
          </a:p>
        </p:txBody>
      </p:sp>
    </p:spTree>
    <p:extLst>
      <p:ext uri="{BB962C8B-B14F-4D97-AF65-F5344CB8AC3E}">
        <p14:creationId xmlns:p14="http://schemas.microsoft.com/office/powerpoint/2010/main" val="230078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gaám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nghieäp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412 - VIEÄT NAM CA</a:t>
            </a:r>
          </a:p>
        </p:txBody>
      </p:sp>
    </p:spTree>
    <p:extLst>
      <p:ext uri="{BB962C8B-B14F-4D97-AF65-F5344CB8AC3E}">
        <p14:creationId xmlns:p14="http://schemas.microsoft.com/office/powerpoint/2010/main" val="351311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412 - VIEÄT NAM CA</a:t>
            </a:r>
          </a:p>
        </p:txBody>
      </p:sp>
    </p:spTree>
    <p:extLst>
      <p:ext uri="{BB962C8B-B14F-4D97-AF65-F5344CB8AC3E}">
        <p14:creationId xmlns:p14="http://schemas.microsoft.com/office/powerpoint/2010/main" val="62966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qua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cuoäc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boài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ñaép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non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hieám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412 - VIEÄT NAM CA</a:t>
            </a:r>
          </a:p>
        </p:txBody>
      </p:sp>
    </p:spTree>
    <p:extLst>
      <p:ext uri="{BB962C8B-B14F-4D97-AF65-F5344CB8AC3E}">
        <p14:creationId xmlns:p14="http://schemas.microsoft.com/office/powerpoint/2010/main" val="228755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Vaên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ngheä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non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412 - VIEÄT NAM CA</a:t>
            </a:r>
          </a:p>
        </p:txBody>
      </p:sp>
    </p:spTree>
    <p:extLst>
      <p:ext uri="{BB962C8B-B14F-4D97-AF65-F5344CB8AC3E}">
        <p14:creationId xmlns:p14="http://schemas.microsoft.com/office/powerpoint/2010/main" val="275712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saûn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kyø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412 - VIEÄT NAM CA</a:t>
            </a:r>
          </a:p>
        </p:txBody>
      </p:sp>
    </p:spTree>
    <p:extLst>
      <p:ext uri="{BB962C8B-B14F-4D97-AF65-F5344CB8AC3E}">
        <p14:creationId xmlns:p14="http://schemas.microsoft.com/office/powerpoint/2010/main" val="3687265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Gaïo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muoái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tô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than,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quaëng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trieäu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no.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412 - VIEÄT NAM CA</a:t>
            </a:r>
          </a:p>
        </p:txBody>
      </p:sp>
    </p:spTree>
    <p:extLst>
      <p:ext uri="{BB962C8B-B14F-4D97-AF65-F5344CB8AC3E}">
        <p14:creationId xmlns:p14="http://schemas.microsoft.com/office/powerpoint/2010/main" val="18039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208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2011-11-17T10:50:26Z</dcterms:created>
  <dcterms:modified xsi:type="dcterms:W3CDTF">2012-09-16T14:37:48Z</dcterms:modified>
</cp:coreProperties>
</file>