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2" r:id="rId16"/>
    <p:sldId id="283" r:id="rId17"/>
    <p:sldId id="284" r:id="rId18"/>
    <p:sldId id="285" r:id="rId19"/>
    <p:sldId id="273" r:id="rId20"/>
    <p:sldId id="274" r:id="rId21"/>
    <p:sldId id="275" r:id="rId22"/>
    <p:sldId id="281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84AEB-7071-4EDB-90E9-3358ED1892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FCD64-7F44-4A2B-87D9-483AC18C21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87E65-0593-445D-B198-2195940FB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3CD02-A76E-4D6F-ACAB-77F2B5485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E753-8158-4B56-8214-B70161D57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F07CC-21D8-4813-ACD6-CD4D0BFA2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F340D-7EFE-4E00-A2A5-9B5405746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4EAD-F943-4831-AA55-11890A27A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556A9-F7C8-4602-B78F-2A6534A54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2CD5F-6CA4-46D3-8BFA-C52805F53C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8A562-2A36-4218-BCBA-99293D8B9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fld id="{4775A70A-8AB5-4DCC-AA59-56F8225295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4461-D917-437A-BD67-08E28A9B5BD8}" type="datetimeFigureOut">
              <a:rPr lang="en-US" smtClean="0"/>
              <a:pPr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5B7-AD6C-461D-A42C-7F13A0995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10800000" flipV="1">
            <a:off x="1828800" y="6629398"/>
            <a:ext cx="73152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-1676003" y="2133203"/>
            <a:ext cx="42672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600200"/>
            <a:ext cx="6248400" cy="42672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JEÂSUS </a:t>
            </a:r>
            <a:b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CAO SAÂU</a:t>
            </a:r>
            <a:b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LAÉM THAY</a:t>
            </a:r>
            <a:endParaRPr 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994" y="228600"/>
            <a:ext cx="8686006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latin typeface="VNI-Eurasia" pitchFamily="2" charset="0"/>
                <a:ea typeface="+mj-ea"/>
                <a:cs typeface="+mj-cs"/>
              </a:rPr>
              <a:t>TOÂN VINH CHUÙA - THAÙNH CA 415</a:t>
            </a:r>
            <a:endParaRPr kumimoji="0" lang="en-US" sz="3500" b="1" i="1" u="none" strike="noStrike" kern="1200" normalizeH="0" baseline="0" noProof="0" dirty="0" smtClean="0">
              <a:uLnTx/>
              <a:uFillTx/>
              <a:latin typeface="VNI-Eurasia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762000"/>
            <a:ext cx="83820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2.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laém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xuùc </a:t>
            </a:r>
            <a:r>
              <a:rPr lang="en-US" dirty="0" err="1"/>
              <a:t>ñoäng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laïc</a:t>
            </a:r>
            <a:r>
              <a:rPr lang="en-US" dirty="0"/>
              <a:t> </a:t>
            </a:r>
            <a:r>
              <a:rPr lang="en-US" dirty="0" err="1"/>
              <a:t>raøy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85800"/>
            <a:ext cx="83820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giôø</a:t>
            </a:r>
            <a:r>
              <a:rPr lang="en-US" dirty="0"/>
              <a:t> </a:t>
            </a:r>
            <a:r>
              <a:rPr lang="en-US" dirty="0" err="1"/>
              <a:t>toäi</a:t>
            </a:r>
            <a:r>
              <a:rPr lang="en-US" dirty="0"/>
              <a:t> </a:t>
            </a:r>
            <a:r>
              <a:rPr lang="en-US" err="1"/>
              <a:t>tình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ñöôïc </a:t>
            </a:r>
            <a:r>
              <a:rPr lang="en-US" dirty="0"/>
              <a:t>dung </a:t>
            </a:r>
            <a:r>
              <a:rPr lang="en-US" dirty="0" err="1"/>
              <a:t>xaù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bôûi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aân</a:t>
            </a:r>
            <a:r>
              <a:rPr lang="en-US" dirty="0"/>
              <a:t> </a:t>
            </a:r>
          </a:p>
          <a:p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haø</a:t>
            </a:r>
            <a:r>
              <a:rPr lang="en-US" dirty="0"/>
              <a:t>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609600"/>
            <a:ext cx="83820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Daây</a:t>
            </a:r>
            <a:r>
              <a:rPr lang="en-US" dirty="0"/>
              <a:t> </a:t>
            </a:r>
            <a:r>
              <a:rPr lang="en-US" dirty="0" err="1"/>
              <a:t>vöông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xöa</a:t>
            </a:r>
            <a:r>
              <a:rPr lang="en-US" dirty="0"/>
              <a:t>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vöùt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taâm</a:t>
            </a:r>
            <a:r>
              <a:rPr lang="en-US" dirty="0"/>
              <a:t> nay thong </a:t>
            </a:r>
            <a:r>
              <a:rPr lang="en-US" dirty="0" err="1"/>
              <a:t>thaû</a:t>
            </a:r>
            <a:r>
              <a:rPr lang="en-US" dirty="0"/>
              <a:t> </a:t>
            </a:r>
          </a:p>
          <a:p>
            <a:r>
              <a:rPr lang="en-US" dirty="0"/>
              <a:t>phi </a:t>
            </a:r>
            <a:r>
              <a:rPr lang="en-US" dirty="0" err="1"/>
              <a:t>thöôøng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762000"/>
            <a:ext cx="8382000" cy="419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Do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luøng</a:t>
            </a:r>
            <a:r>
              <a:rPr lang="en-US" dirty="0"/>
              <a:t> </a:t>
            </a:r>
            <a:r>
              <a:rPr lang="en-US" dirty="0" err="1"/>
              <a:t>Cöùu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Christ </a:t>
            </a:r>
            <a:br>
              <a:rPr lang="en-US" dirty="0"/>
            </a:br>
            <a:r>
              <a:rPr lang="en-US" dirty="0" err="1"/>
              <a:t>ñoaùi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457200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i="1" u="sng" dirty="0"/>
              <a:t>ÑK:</a:t>
            </a:r>
            <a:r>
              <a:rPr lang="en-US" dirty="0"/>
              <a:t> </a:t>
            </a: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luøng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doø</a:t>
            </a:r>
            <a:r>
              <a:rPr lang="en-US" dirty="0"/>
              <a:t>, </a:t>
            </a:r>
            <a:r>
              <a:rPr lang="en-US" dirty="0" err="1"/>
              <a:t>duø</a:t>
            </a:r>
            <a:r>
              <a:rPr lang="en-US" dirty="0"/>
              <a:t> </a:t>
            </a:r>
            <a:r>
              <a:rPr lang="en-US" dirty="0" err="1"/>
              <a:t>ñaïi</a:t>
            </a:r>
            <a:r>
              <a:rPr lang="en-US" dirty="0"/>
              <a:t> </a:t>
            </a:r>
            <a:r>
              <a:rPr lang="en-US" dirty="0" err="1"/>
              <a:t>döông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thaúm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laùng</a:t>
            </a:r>
            <a:r>
              <a:rPr lang="en-US" dirty="0"/>
              <a:t> </a:t>
            </a:r>
            <a:r>
              <a:rPr lang="en-US" dirty="0" err="1"/>
              <a:t>khoân</a:t>
            </a:r>
            <a:r>
              <a:rPr lang="en-US" dirty="0"/>
              <a:t> so.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7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85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AÂn</a:t>
            </a:r>
            <a:r>
              <a:rPr lang="en-US" dirty="0"/>
              <a:t> </a:t>
            </a:r>
            <a:r>
              <a:rPr lang="en-US" dirty="0" err="1"/>
              <a:t>ñieån</a:t>
            </a:r>
            <a:r>
              <a:rPr lang="en-US" dirty="0"/>
              <a:t> </a:t>
            </a: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dö</a:t>
            </a:r>
            <a:r>
              <a:rPr lang="en-US" dirty="0"/>
              <a:t> 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aùc</a:t>
            </a:r>
            <a:r>
              <a:rPr lang="en-US" dirty="0"/>
              <a:t> </a:t>
            </a:r>
            <a:r>
              <a:rPr lang="en-US" dirty="0" err="1"/>
              <a:t>gioáng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toâi</a:t>
            </a:r>
            <a:r>
              <a:rPr lang="en-US" dirty="0"/>
              <a:t> nay.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49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3810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Daøi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la </a:t>
            </a:r>
            <a:br>
              <a:rPr lang="en-US" dirty="0"/>
            </a:b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caû</a:t>
            </a:r>
            <a:r>
              <a:rPr lang="en-US" dirty="0"/>
              <a:t> vi </a:t>
            </a:r>
            <a:r>
              <a:rPr lang="en-US" dirty="0" err="1"/>
              <a:t>phaïm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raøy</a:t>
            </a:r>
            <a:r>
              <a:rPr lang="en-US" dirty="0"/>
              <a:t>, </a:t>
            </a:r>
            <a:r>
              <a:rPr lang="en-US" dirty="0" err="1"/>
              <a:t>thaät</a:t>
            </a:r>
            <a:r>
              <a:rPr lang="en-US" dirty="0"/>
              <a:t> </a:t>
            </a:r>
            <a:r>
              <a:rPr lang="en-US" err="1"/>
              <a:t>vöôït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aùc</a:t>
            </a:r>
            <a:r>
              <a:rPr lang="en-US" dirty="0"/>
              <a:t>, </a:t>
            </a:r>
            <a:r>
              <a:rPr lang="en-US" err="1"/>
              <a:t>treân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xaáu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13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09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OÂ, </a:t>
            </a:r>
            <a:r>
              <a:rPr lang="en-US" dirty="0" err="1"/>
              <a:t>khaù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tieáng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chuùc</a:t>
            </a:r>
            <a:r>
              <a:rPr lang="en-US" dirty="0"/>
              <a:t> </a:t>
            </a:r>
            <a:r>
              <a:rPr lang="en-US" dirty="0" err="1"/>
              <a:t>taùn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, </a:t>
            </a:r>
          </a:p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 dirty="0"/>
              <a:t>!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00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381000"/>
            <a:ext cx="8382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3.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laém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xuùc </a:t>
            </a:r>
            <a:r>
              <a:rPr lang="en-US" dirty="0" err="1"/>
              <a:t>ñoäng</a:t>
            </a:r>
            <a:r>
              <a:rPr lang="en-US" dirty="0"/>
              <a:t> </a:t>
            </a:r>
            <a:r>
              <a:rPr lang="en-US" dirty="0" err="1"/>
              <a:t>taâm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hö</a:t>
            </a:r>
            <a:r>
              <a:rPr lang="en-US" dirty="0"/>
              <a:t> </a:t>
            </a:r>
            <a:r>
              <a:rPr lang="en-US" dirty="0" err="1"/>
              <a:t>hoaïi</a:t>
            </a:r>
            <a:r>
              <a:rPr lang="en-US" dirty="0"/>
              <a:t> </a:t>
            </a:r>
            <a:r>
              <a:rPr lang="en-US" dirty="0" err="1"/>
              <a:t>raøy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762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haønh</a:t>
            </a:r>
            <a:r>
              <a:rPr lang="en-US" dirty="0"/>
              <a:t> </a:t>
            </a:r>
            <a:r>
              <a:rPr lang="en-US" dirty="0" err="1"/>
              <a:t>ñoäng</a:t>
            </a:r>
            <a:r>
              <a:rPr lang="en-US" dirty="0"/>
              <a:t> </a:t>
            </a:r>
            <a:r>
              <a:rPr lang="en-US" dirty="0" err="1"/>
              <a:t>laøm</a:t>
            </a:r>
            <a:r>
              <a:rPr lang="en-US" dirty="0"/>
              <a:t> </a:t>
            </a:r>
            <a:r>
              <a:rPr lang="en-US" dirty="0" err="1"/>
              <a:t>neân</a:t>
            </a:r>
            <a:r>
              <a:rPr lang="en-US" dirty="0"/>
              <a:t> </a:t>
            </a:r>
            <a:r>
              <a:rPr lang="en-US" dirty="0" err="1"/>
              <a:t>môùi</a:t>
            </a:r>
            <a:r>
              <a:rPr lang="en-US" dirty="0"/>
              <a:t>, </a:t>
            </a:r>
            <a:r>
              <a:rPr lang="en-US" dirty="0" err="1"/>
              <a:t>khieán</a:t>
            </a:r>
            <a:r>
              <a:rPr lang="en-US" dirty="0"/>
              <a:t> </a:t>
            </a:r>
            <a:r>
              <a:rPr lang="en-US" dirty="0" err="1"/>
              <a:t>keû</a:t>
            </a:r>
            <a:r>
              <a:rPr lang="en-US" dirty="0"/>
              <a:t> </a:t>
            </a:r>
            <a:r>
              <a:rPr lang="en-US" dirty="0" err="1"/>
              <a:t>toäi</a:t>
            </a:r>
            <a:r>
              <a:rPr lang="en-US" dirty="0"/>
              <a:t> </a:t>
            </a:r>
            <a:r>
              <a:rPr lang="en-US" dirty="0" err="1"/>
              <a:t>neân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 </a:t>
            </a:r>
            <a:r>
              <a:rPr lang="en-US" dirty="0" err="1"/>
              <a:t>Trôøi</a:t>
            </a:r>
            <a:r>
              <a:rPr lang="en-US" dirty="0"/>
              <a:t>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35726" y="838200"/>
            <a:ext cx="83820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tabLst>
                <a:tab pos="2065338" algn="l"/>
              </a:tabLst>
              <a:defRPr/>
            </a:pPr>
            <a:r>
              <a:rPr lang="en-US" sz="4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1.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Ôn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Jeâsus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cao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laém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thay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xoùa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saïch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gian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aùc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raøy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685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yeân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thaûnh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dirty="0" err="1"/>
              <a:t>naêm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ôû</a:t>
            </a:r>
            <a:r>
              <a:rPr lang="en-US" dirty="0"/>
              <a:t> </a:t>
            </a:r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ñöôøng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85800"/>
            <a:ext cx="8382000" cy="419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Do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luøng</a:t>
            </a:r>
            <a:r>
              <a:rPr lang="en-US" dirty="0"/>
              <a:t> </a:t>
            </a:r>
            <a:r>
              <a:rPr lang="en-US" dirty="0" err="1"/>
              <a:t>Cöùu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Christ </a:t>
            </a:r>
            <a:br>
              <a:rPr lang="en-US" dirty="0"/>
            </a:br>
            <a:r>
              <a:rPr lang="en-US" dirty="0" err="1"/>
              <a:t>ñoaùi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71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457200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i="1" u="sng" dirty="0"/>
              <a:t>ÑK:</a:t>
            </a:r>
            <a:r>
              <a:rPr lang="en-US" dirty="0"/>
              <a:t> </a:t>
            </a: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luøng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doø</a:t>
            </a:r>
            <a:r>
              <a:rPr lang="en-US" dirty="0"/>
              <a:t>, </a:t>
            </a:r>
            <a:r>
              <a:rPr lang="en-US" dirty="0" err="1"/>
              <a:t>duø</a:t>
            </a:r>
            <a:r>
              <a:rPr lang="en-US" dirty="0"/>
              <a:t> </a:t>
            </a:r>
            <a:r>
              <a:rPr lang="en-US" dirty="0" err="1"/>
              <a:t>ñaïi</a:t>
            </a:r>
            <a:r>
              <a:rPr lang="en-US" dirty="0"/>
              <a:t> </a:t>
            </a:r>
            <a:r>
              <a:rPr lang="en-US" dirty="0" err="1"/>
              <a:t>döông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thaúm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laùng</a:t>
            </a:r>
            <a:r>
              <a:rPr lang="en-US" dirty="0"/>
              <a:t> </a:t>
            </a:r>
            <a:r>
              <a:rPr lang="en-US" dirty="0" err="1"/>
              <a:t>khoân</a:t>
            </a:r>
            <a:r>
              <a:rPr lang="en-US" dirty="0"/>
              <a:t> so.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7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85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AÂn</a:t>
            </a:r>
            <a:r>
              <a:rPr lang="en-US" dirty="0"/>
              <a:t> </a:t>
            </a:r>
            <a:r>
              <a:rPr lang="en-US" dirty="0" err="1"/>
              <a:t>ñieån</a:t>
            </a:r>
            <a:r>
              <a:rPr lang="en-US" dirty="0"/>
              <a:t> </a:t>
            </a: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dö</a:t>
            </a:r>
            <a:r>
              <a:rPr lang="en-US" dirty="0"/>
              <a:t> 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aùc</a:t>
            </a:r>
            <a:r>
              <a:rPr lang="en-US" dirty="0"/>
              <a:t> </a:t>
            </a:r>
            <a:r>
              <a:rPr lang="en-US" dirty="0" err="1"/>
              <a:t>gioáng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toâi</a:t>
            </a:r>
            <a:r>
              <a:rPr lang="en-US" dirty="0"/>
              <a:t> nay.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49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3810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Daøi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la </a:t>
            </a:r>
            <a:br>
              <a:rPr lang="en-US" dirty="0"/>
            </a:b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caû</a:t>
            </a:r>
            <a:r>
              <a:rPr lang="en-US" dirty="0"/>
              <a:t> vi </a:t>
            </a:r>
            <a:r>
              <a:rPr lang="en-US" dirty="0" err="1"/>
              <a:t>phaïm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raøy</a:t>
            </a:r>
            <a:r>
              <a:rPr lang="en-US" dirty="0"/>
              <a:t>, </a:t>
            </a:r>
            <a:r>
              <a:rPr lang="en-US" dirty="0" err="1"/>
              <a:t>thaät</a:t>
            </a:r>
            <a:r>
              <a:rPr lang="en-US" dirty="0"/>
              <a:t> </a:t>
            </a:r>
            <a:r>
              <a:rPr lang="en-US" err="1"/>
              <a:t>vöôït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aùc</a:t>
            </a:r>
            <a:r>
              <a:rPr lang="en-US" dirty="0"/>
              <a:t>, </a:t>
            </a:r>
            <a:r>
              <a:rPr lang="en-US" err="1"/>
              <a:t>treân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xaáu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13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09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OÂ, </a:t>
            </a:r>
            <a:r>
              <a:rPr lang="en-US" dirty="0" err="1"/>
              <a:t>khaù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tieáng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chuùc</a:t>
            </a:r>
            <a:r>
              <a:rPr lang="en-US" dirty="0"/>
              <a:t> </a:t>
            </a:r>
            <a:r>
              <a:rPr lang="en-US" dirty="0" err="1"/>
              <a:t>taùn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, </a:t>
            </a:r>
          </a:p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 dirty="0"/>
              <a:t>!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00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457200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tabLst>
                <a:tab pos="2065338" algn="l"/>
              </a:tabLst>
              <a:defRPr/>
            </a:pP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Thaät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mieäng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naày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töôøng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thuaät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khoân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thaáu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laáy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tieáng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naøo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khen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ôn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maàu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76200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Cho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nay </a:t>
            </a:r>
            <a:r>
              <a:rPr lang="en-US" dirty="0" err="1"/>
              <a:t>traéng</a:t>
            </a:r>
            <a:r>
              <a:rPr lang="en-US" dirty="0"/>
              <a:t> </a:t>
            </a:r>
            <a:r>
              <a:rPr lang="en-US" dirty="0" err="1"/>
              <a:t>phau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töôi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, thong </a:t>
            </a:r>
            <a:r>
              <a:rPr lang="en-US" dirty="0" err="1"/>
              <a:t>thaû</a:t>
            </a:r>
            <a:r>
              <a:rPr lang="en-US" dirty="0"/>
              <a:t> </a:t>
            </a:r>
          </a:p>
          <a:p>
            <a:r>
              <a:rPr lang="en-US" dirty="0" err="1"/>
              <a:t>traêm</a:t>
            </a:r>
            <a:r>
              <a:rPr lang="en-US" dirty="0"/>
              <a:t> </a:t>
            </a:r>
            <a:r>
              <a:rPr lang="en-US" dirty="0" err="1"/>
              <a:t>ñöôøng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85800"/>
            <a:ext cx="8382000" cy="419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Do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luøng</a:t>
            </a:r>
            <a:r>
              <a:rPr lang="en-US" dirty="0"/>
              <a:t> </a:t>
            </a:r>
            <a:r>
              <a:rPr lang="en-US" dirty="0" err="1"/>
              <a:t>Cöùu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Christ </a:t>
            </a:r>
            <a:br>
              <a:rPr lang="en-US" dirty="0"/>
            </a:br>
            <a:r>
              <a:rPr lang="en-US" dirty="0" err="1"/>
              <a:t>ñoaùi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457200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i="1" u="sng" dirty="0"/>
              <a:t>ÑK:</a:t>
            </a:r>
            <a:r>
              <a:rPr lang="en-US" dirty="0"/>
              <a:t> </a:t>
            </a: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luøng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doø</a:t>
            </a:r>
            <a:r>
              <a:rPr lang="en-US" dirty="0"/>
              <a:t>, </a:t>
            </a:r>
            <a:r>
              <a:rPr lang="en-US" dirty="0" err="1"/>
              <a:t>duø</a:t>
            </a:r>
            <a:r>
              <a:rPr lang="en-US" dirty="0"/>
              <a:t> </a:t>
            </a:r>
            <a:r>
              <a:rPr lang="en-US" dirty="0" err="1"/>
              <a:t>ñaïi</a:t>
            </a:r>
            <a:r>
              <a:rPr lang="en-US" dirty="0"/>
              <a:t> </a:t>
            </a:r>
            <a:r>
              <a:rPr lang="en-US" dirty="0" err="1"/>
              <a:t>döông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thaúm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laùng</a:t>
            </a:r>
            <a:r>
              <a:rPr lang="en-US" dirty="0"/>
              <a:t> </a:t>
            </a:r>
            <a:r>
              <a:rPr lang="en-US" dirty="0" err="1"/>
              <a:t>khoân</a:t>
            </a:r>
            <a:r>
              <a:rPr lang="en-US" dirty="0"/>
              <a:t> so.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85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AÂn</a:t>
            </a:r>
            <a:r>
              <a:rPr lang="en-US" dirty="0"/>
              <a:t> </a:t>
            </a:r>
            <a:r>
              <a:rPr lang="en-US" dirty="0" err="1"/>
              <a:t>ñieån</a:t>
            </a:r>
            <a:r>
              <a:rPr lang="en-US" dirty="0"/>
              <a:t> </a:t>
            </a:r>
            <a:r>
              <a:rPr lang="en-US" dirty="0" err="1"/>
              <a:t>laï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dö</a:t>
            </a:r>
            <a:r>
              <a:rPr lang="en-US" dirty="0"/>
              <a:t> 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aùc</a:t>
            </a:r>
            <a:r>
              <a:rPr lang="en-US" dirty="0"/>
              <a:t> </a:t>
            </a:r>
            <a:r>
              <a:rPr lang="en-US" dirty="0" err="1"/>
              <a:t>gioáng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toâi</a:t>
            </a:r>
            <a:r>
              <a:rPr lang="en-US" dirty="0"/>
              <a:t> nay.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3810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Daøi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la </a:t>
            </a:r>
            <a:br>
              <a:rPr lang="en-US" dirty="0"/>
            </a:b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caû</a:t>
            </a:r>
            <a:r>
              <a:rPr lang="en-US" dirty="0"/>
              <a:t> vi </a:t>
            </a:r>
            <a:r>
              <a:rPr lang="en-US" dirty="0" err="1"/>
              <a:t>phaïm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raøy</a:t>
            </a:r>
            <a:r>
              <a:rPr lang="en-US" dirty="0"/>
              <a:t>, </a:t>
            </a:r>
            <a:r>
              <a:rPr lang="en-US" dirty="0" err="1"/>
              <a:t>thaät</a:t>
            </a:r>
            <a:r>
              <a:rPr lang="en-US" dirty="0"/>
              <a:t> </a:t>
            </a:r>
            <a:r>
              <a:rPr lang="en-US" err="1"/>
              <a:t>vöôït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aùc</a:t>
            </a:r>
            <a:r>
              <a:rPr lang="en-US" dirty="0"/>
              <a:t>, </a:t>
            </a:r>
            <a:r>
              <a:rPr lang="en-US" err="1"/>
              <a:t>treân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xaáu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1905000" y="6629398"/>
            <a:ext cx="7239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2286000" y="6400798"/>
            <a:ext cx="6858000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2094706" y="2324100"/>
            <a:ext cx="4647406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1714103" y="2171303"/>
            <a:ext cx="434340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Y:\02. NGỢI KHEN\Worship 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2800"/>
            <a:ext cx="3155691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609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tabLst>
                <a:tab pos="2065338" algn="l"/>
              </a:tabLst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OÂ, </a:t>
            </a:r>
            <a:r>
              <a:rPr lang="en-US" dirty="0" err="1"/>
              <a:t>khaù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tieáng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chuùc</a:t>
            </a:r>
            <a:r>
              <a:rPr lang="en-US" dirty="0"/>
              <a:t> </a:t>
            </a:r>
            <a:r>
              <a:rPr lang="en-US" dirty="0" err="1"/>
              <a:t>taùn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Jeâsus</a:t>
            </a:r>
            <a:r>
              <a:rPr lang="en-US" dirty="0"/>
              <a:t>, </a:t>
            </a:r>
          </a:p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thoâi</a:t>
            </a:r>
            <a:r>
              <a:rPr lang="en-US" dirty="0"/>
              <a:t>!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0"/>
            <a:ext cx="86363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  <a:ea typeface="+mj-ea"/>
                <a:cs typeface="+mj-cs"/>
              </a:rPr>
              <a:t>TC 415 – ÔN JEÂSUS CAO SAÂU LAÉM THAY</a:t>
            </a:r>
            <a:endParaRPr kumimoji="0" lang="en-US" sz="3500" b="1" i="1" u="none" strike="noStrike" kern="1200" normalizeH="0" baseline="0" noProof="0" dirty="0" smtClean="0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337</Words>
  <Application>Microsoft Office PowerPoint</Application>
  <PresentationFormat>On-screen Show (4:3)</PresentationFormat>
  <Paragraphs>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VNI-Aptima</vt:lpstr>
      <vt:lpstr>VNI-Eurasia</vt:lpstr>
      <vt:lpstr>VNI-Garam</vt:lpstr>
      <vt:lpstr>1_Default Design</vt:lpstr>
      <vt:lpstr>Office Theme</vt:lpstr>
      <vt:lpstr>ÔN JEÂSUS  CAO SAÂU LAÉM THAY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18</cp:revision>
  <dcterms:created xsi:type="dcterms:W3CDTF">2006-04-20T22:33:26Z</dcterms:created>
  <dcterms:modified xsi:type="dcterms:W3CDTF">2014-03-22T17:40:03Z</dcterms:modified>
</cp:coreProperties>
</file>