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0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8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416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5501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LAØ VUA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25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  <a:p>
            <a:pPr algn="ctr"/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41615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9395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702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3683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ñònh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15825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1589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2817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30498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15139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6845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34584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1873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25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  <a:p>
            <a:pPr algn="ctr"/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3997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8981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13180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9152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myõ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3806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1818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2817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6119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2005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5918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336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5575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25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  <a:p>
            <a:pPr algn="ctr"/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6353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8008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0350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8572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21271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5998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di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39903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416 - CHUÙA LAØ VUA</a:t>
            </a:r>
          </a:p>
        </p:txBody>
      </p:sp>
    </p:spTree>
    <p:extLst>
      <p:ext uri="{BB962C8B-B14F-4D97-AF65-F5344CB8AC3E}">
        <p14:creationId xmlns:p14="http://schemas.microsoft.com/office/powerpoint/2010/main" val="30046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409</Words>
  <Application>Microsoft Office PowerPoint</Application>
  <PresentationFormat>On-screen Show (4:3)</PresentationFormat>
  <Paragraphs>77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2011-11-22T10:12:22Z</dcterms:created>
  <dcterms:modified xsi:type="dcterms:W3CDTF">2012-09-16T14:44:52Z</dcterms:modified>
</cp:coreProperties>
</file>