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8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4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417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098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TROÂNG MONG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ÔN CHÍ CAO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2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tin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noãi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chi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voïng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417 - TROÂNG MONG ÔN CHÍ CAO</a:t>
            </a:r>
          </a:p>
        </p:txBody>
      </p:sp>
    </p:spTree>
    <p:extLst>
      <p:ext uri="{BB962C8B-B14F-4D97-AF65-F5344CB8AC3E}">
        <p14:creationId xmlns:p14="http://schemas.microsoft.com/office/powerpoint/2010/main" val="31873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giuùp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417 - TROÂNG MONG ÔN CHÍ CAO</a:t>
            </a:r>
          </a:p>
        </p:txBody>
      </p:sp>
    </p:spTree>
    <p:extLst>
      <p:ext uri="{BB962C8B-B14F-4D97-AF65-F5344CB8AC3E}">
        <p14:creationId xmlns:p14="http://schemas.microsoft.com/office/powerpoint/2010/main" val="125225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löôùt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bay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moûi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417 - TROÂNG MONG ÔN CHÍ CAO</a:t>
            </a:r>
          </a:p>
        </p:txBody>
      </p:sp>
    </p:spTree>
    <p:extLst>
      <p:ext uri="{BB962C8B-B14F-4D97-AF65-F5344CB8AC3E}">
        <p14:creationId xmlns:p14="http://schemas.microsoft.com/office/powerpoint/2010/main" val="269254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chaïy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deûo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meät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</a:p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haêng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417 - TROÂNG MONG ÔN CHÍ CAO</a:t>
            </a:r>
          </a:p>
        </p:txBody>
      </p:sp>
    </p:spTree>
    <p:extLst>
      <p:ext uri="{BB962C8B-B14F-4D97-AF65-F5344CB8AC3E}">
        <p14:creationId xmlns:p14="http://schemas.microsoft.com/office/powerpoint/2010/main" val="28044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chaïy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deûo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</a:p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maïnh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417 - TROÂNG MONG ÔN CHÍ CAO</a:t>
            </a:r>
          </a:p>
        </p:txBody>
      </p:sp>
    </p:spTree>
    <p:extLst>
      <p:ext uri="{BB962C8B-B14F-4D97-AF65-F5344CB8AC3E}">
        <p14:creationId xmlns:p14="http://schemas.microsoft.com/office/powerpoint/2010/main" val="297489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chaïy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keùm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daøo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417 - TROÂNG MONG ÔN CHÍ CAO</a:t>
            </a:r>
          </a:p>
        </p:txBody>
      </p:sp>
    </p:spTree>
    <p:extLst>
      <p:ext uri="{BB962C8B-B14F-4D97-AF65-F5344CB8AC3E}">
        <p14:creationId xmlns:p14="http://schemas.microsoft.com/office/powerpoint/2010/main" val="130995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nhaém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maét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taét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417 - TROÂNG MONG ÔN CHÍ CAO</a:t>
            </a:r>
          </a:p>
        </p:txBody>
      </p:sp>
    </p:spTree>
    <p:extLst>
      <p:ext uri="{BB962C8B-B14F-4D97-AF65-F5344CB8AC3E}">
        <p14:creationId xmlns:p14="http://schemas.microsoft.com/office/powerpoint/2010/main" val="3170777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chaïy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haêng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roäng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417 - TROÂNG MONG ÔN CHÍ CAO</a:t>
            </a:r>
          </a:p>
        </p:txBody>
      </p:sp>
    </p:spTree>
    <p:extLst>
      <p:ext uri="{BB962C8B-B14F-4D97-AF65-F5344CB8AC3E}">
        <p14:creationId xmlns:p14="http://schemas.microsoft.com/office/powerpoint/2010/main" val="196558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giuùp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417 - TROÂNG MONG ÔN CHÍ CAO</a:t>
            </a:r>
          </a:p>
        </p:txBody>
      </p:sp>
    </p:spTree>
    <p:extLst>
      <p:ext uri="{BB962C8B-B14F-4D97-AF65-F5344CB8AC3E}">
        <p14:creationId xmlns:p14="http://schemas.microsoft.com/office/powerpoint/2010/main" val="360704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löôùt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bay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moûi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417 - TROÂNG MONG ÔN CHÍ CAO</a:t>
            </a:r>
          </a:p>
        </p:txBody>
      </p:sp>
    </p:spTree>
    <p:extLst>
      <p:ext uri="{BB962C8B-B14F-4D97-AF65-F5344CB8AC3E}">
        <p14:creationId xmlns:p14="http://schemas.microsoft.com/office/powerpoint/2010/main" val="41194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yeáu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thôùt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417 - TROÂNG MONG ÔN CHÍ CAO</a:t>
            </a:r>
          </a:p>
        </p:txBody>
      </p:sp>
    </p:spTree>
    <p:extLst>
      <p:ext uri="{BB962C8B-B14F-4D97-AF65-F5344CB8AC3E}">
        <p14:creationId xmlns:p14="http://schemas.microsoft.com/office/powerpoint/2010/main" val="93914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chaïy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deûo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meät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</a:p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haêng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417 - TROÂNG MONG ÔN CHÍ CAO</a:t>
            </a:r>
          </a:p>
        </p:txBody>
      </p:sp>
    </p:spTree>
    <p:extLst>
      <p:ext uri="{BB962C8B-B14F-4D97-AF65-F5344CB8AC3E}">
        <p14:creationId xmlns:p14="http://schemas.microsoft.com/office/powerpoint/2010/main" val="200157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chaïy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deûo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</a:p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maïnh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417 - TROÂNG MONG ÔN CHÍ CAO</a:t>
            </a:r>
          </a:p>
        </p:txBody>
      </p:sp>
    </p:spTree>
    <p:extLst>
      <p:ext uri="{BB962C8B-B14F-4D97-AF65-F5344CB8AC3E}">
        <p14:creationId xmlns:p14="http://schemas.microsoft.com/office/powerpoint/2010/main" val="69332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chaïy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keùm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daøo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417 - TROÂNG MONG ÔN CHÍ CAO</a:t>
            </a:r>
          </a:p>
        </p:txBody>
      </p:sp>
    </p:spTree>
    <p:extLst>
      <p:ext uri="{BB962C8B-B14F-4D97-AF65-F5344CB8AC3E}">
        <p14:creationId xmlns:p14="http://schemas.microsoft.com/office/powerpoint/2010/main" val="360444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naùu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aét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löïc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daøo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417 - TROÂNG MONG ÔN CHÍ CAO</a:t>
            </a:r>
          </a:p>
        </p:txBody>
      </p:sp>
    </p:spTree>
    <p:extLst>
      <p:ext uri="{BB962C8B-B14F-4D97-AF65-F5344CB8AC3E}">
        <p14:creationId xmlns:p14="http://schemas.microsoft.com/office/powerpoint/2010/main" val="85423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giuùp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417 - TROÂNG MONG ÔN CHÍ CAO</a:t>
            </a:r>
          </a:p>
        </p:txBody>
      </p:sp>
    </p:spTree>
    <p:extLst>
      <p:ext uri="{BB962C8B-B14F-4D97-AF65-F5344CB8AC3E}">
        <p14:creationId xmlns:p14="http://schemas.microsoft.com/office/powerpoint/2010/main" val="72498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löôùt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bay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moûi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417 - TROÂNG MONG ÔN CHÍ CAO</a:t>
            </a:r>
          </a:p>
        </p:txBody>
      </p:sp>
    </p:spTree>
    <p:extLst>
      <p:ext uri="{BB962C8B-B14F-4D97-AF65-F5344CB8AC3E}">
        <p14:creationId xmlns:p14="http://schemas.microsoft.com/office/powerpoint/2010/main" val="70504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chaïy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deûo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meät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</a:p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haêng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417 - TROÂNG MONG ÔN CHÍ CAO</a:t>
            </a:r>
          </a:p>
        </p:txBody>
      </p:sp>
    </p:spTree>
    <p:extLst>
      <p:ext uri="{BB962C8B-B14F-4D97-AF65-F5344CB8AC3E}">
        <p14:creationId xmlns:p14="http://schemas.microsoft.com/office/powerpoint/2010/main" val="337083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chaïy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deûo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</a:p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</a:p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maïnh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417 - TROÂNG MONG ÔN CHÍ CAO</a:t>
            </a:r>
          </a:p>
        </p:txBody>
      </p:sp>
    </p:spTree>
    <p:extLst>
      <p:ext uri="{BB962C8B-B14F-4D97-AF65-F5344CB8AC3E}">
        <p14:creationId xmlns:p14="http://schemas.microsoft.com/office/powerpoint/2010/main" val="317609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chaïy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keùm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daøo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417 - TROÂNG MONG ÔN CHÍ CAO</a:t>
            </a:r>
          </a:p>
        </p:txBody>
      </p:sp>
    </p:spTree>
    <p:extLst>
      <p:ext uri="{BB962C8B-B14F-4D97-AF65-F5344CB8AC3E}">
        <p14:creationId xmlns:p14="http://schemas.microsoft.com/office/powerpoint/2010/main" val="324878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phen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bò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meät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nhoïc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noãi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long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417 - TROÂNG MONG ÔN CHÍ CAO</a:t>
            </a:r>
          </a:p>
        </p:txBody>
      </p:sp>
    </p:spTree>
    <p:extLst>
      <p:ext uri="{BB962C8B-B14F-4D97-AF65-F5344CB8AC3E}">
        <p14:creationId xmlns:p14="http://schemas.microsoft.com/office/powerpoint/2010/main" val="151770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326</Words>
  <Application>Microsoft Office PowerPoint</Application>
  <PresentationFormat>On-screen Show (4:3)</PresentationFormat>
  <Paragraphs>59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11</cp:revision>
  <dcterms:created xsi:type="dcterms:W3CDTF">2011-11-22T10:27:12Z</dcterms:created>
  <dcterms:modified xsi:type="dcterms:W3CDTF">2012-09-16T14:47:14Z</dcterms:modified>
</cp:coreProperties>
</file>