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6" r:id="rId13"/>
    <p:sldId id="287" r:id="rId14"/>
    <p:sldId id="270" r:id="rId15"/>
    <p:sldId id="271" r:id="rId16"/>
    <p:sldId id="272" r:id="rId17"/>
    <p:sldId id="273" r:id="rId18"/>
    <p:sldId id="288" r:id="rId19"/>
    <p:sldId id="289" r:id="rId20"/>
    <p:sldId id="276" r:id="rId21"/>
    <p:sldId id="277" r:id="rId22"/>
    <p:sldId id="278" r:id="rId23"/>
    <p:sldId id="279" r:id="rId24"/>
    <p:sldId id="290" r:id="rId25"/>
    <p:sldId id="291" r:id="rId26"/>
    <p:sldId id="282" r:id="rId27"/>
    <p:sldId id="283" r:id="rId28"/>
    <p:sldId id="284" r:id="rId29"/>
    <p:sldId id="285" r:id="rId30"/>
    <p:sldId id="292" r:id="rId31"/>
    <p:sldId id="29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B494-AD5C-4BF6-93E3-770C26FCFD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93A7-FD25-498B-825E-4FF2A0F430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6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B494-AD5C-4BF6-93E3-770C26FCFD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93A7-FD25-498B-825E-4FF2A0F430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8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B494-AD5C-4BF6-93E3-770C26FCFD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93A7-FD25-498B-825E-4FF2A0F430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3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B494-AD5C-4BF6-93E3-770C26FCFD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93A7-FD25-498B-825E-4FF2A0F430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7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B494-AD5C-4BF6-93E3-770C26FCFD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93A7-FD25-498B-825E-4FF2A0F430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4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B494-AD5C-4BF6-93E3-770C26FCFD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93A7-FD25-498B-825E-4FF2A0F430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98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B494-AD5C-4BF6-93E3-770C26FCFD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93A7-FD25-498B-825E-4FF2A0F430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B494-AD5C-4BF6-93E3-770C26FCFD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93A7-FD25-498B-825E-4FF2A0F430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8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B494-AD5C-4BF6-93E3-770C26FCFD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93A7-FD25-498B-825E-4FF2A0F430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2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B494-AD5C-4BF6-93E3-770C26FCFD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93A7-FD25-498B-825E-4FF2A0F430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5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B494-AD5C-4BF6-93E3-770C26FCFD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93A7-FD25-498B-825E-4FF2A0F430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26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7B494-AD5C-4BF6-93E3-770C26FCFD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93A7-FD25-498B-825E-4FF2A0F430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9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9000" b="1" dirty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VUA ÑEÁN</a:t>
            </a:r>
            <a:endParaRPr lang="en-US" sz="9000" b="1" dirty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NI-Garam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05825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Eurasia" pitchFamily="2" charset="0"/>
              </a:rPr>
              <a:t>TOÂN VINH CHUÙA – </a:t>
            </a:r>
            <a:r>
              <a:rPr lang="en-US" sz="3600" b="1" dirty="0" smtClean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Eurasia" pitchFamily="2" charset="0"/>
              </a:rPr>
              <a:t>THAÙNH CA 418</a:t>
            </a:r>
            <a:endParaRPr lang="en-US" sz="3600" b="1" dirty="0">
              <a:solidFill>
                <a:prstClr val="white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8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moä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vuøng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daäy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daäy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hoan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ngheânh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reo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yeán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oai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1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33600"/>
            <a:ext cx="8382000" cy="11430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haéc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aùm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haún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tieâu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bieán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: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döôøng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taùi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0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133600"/>
            <a:ext cx="8763000" cy="1143000"/>
          </a:xfrm>
        </p:spPr>
        <p:txBody>
          <a:bodyPr>
            <a:noAutofit/>
          </a:bodyPr>
          <a:lstStyle/>
          <a:p>
            <a:r>
              <a:rPr lang="en-US" b="1" i="1" u="sng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baèng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chaàu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minh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chaùnh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1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7400"/>
            <a:ext cx="8229600" cy="11430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Hoaøng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ñeá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giaùng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choán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khoaûng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hoan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ca,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daân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ñaïi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79248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Nhuaàn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thaém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ñaát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vang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thôøi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kyø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khieân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tieâu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taøn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593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0"/>
            <a:ext cx="8686800" cy="11430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thoån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thöùc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: “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taùi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?”,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nhaïc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ñieäu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du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döông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hoøa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aâm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7924800" cy="11430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Thaàn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ñoäi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raäp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raøng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truyeàn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leänh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toaøn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caàu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hoøa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daäy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thaùi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an.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3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305800" cy="11430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Gaønh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thaùc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voã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caây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coû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: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döôøng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taùi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!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6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133600"/>
            <a:ext cx="8763000" cy="1143000"/>
          </a:xfrm>
        </p:spPr>
        <p:txBody>
          <a:bodyPr>
            <a:noAutofit/>
          </a:bodyPr>
          <a:lstStyle/>
          <a:p>
            <a:r>
              <a:rPr lang="en-US" b="1" i="1" u="sng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baèng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chaàu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minh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chaùnh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1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7400"/>
            <a:ext cx="8229600" cy="11430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Hoaøng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ñeá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giaùng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choán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khoaûng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hoan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ca,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daân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ñaïi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33600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Muøa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tieát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chuyeån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xoay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ñeïp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ñeõ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non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soâng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töôi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vaät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ñöôïm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maøu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3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09800"/>
            <a:ext cx="83820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nuùi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Si-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oân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noåi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ñaàu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vôøøi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vôïïi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vöôït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thò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09800"/>
            <a:ext cx="8382000" cy="11430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Ñaïi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ñeá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Si-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oân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nhuïc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nhaõ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thaûm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caàm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ngöï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trò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naêm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ñaïi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döông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0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382000" cy="11430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phuïc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hoài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toaøn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caàu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hoan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ca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Ña-vít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oai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3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36" y="2057400"/>
            <a:ext cx="8382000" cy="11430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Doøng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baêng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qua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: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döôøng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taùi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!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133600"/>
            <a:ext cx="8763000" cy="1143000"/>
          </a:xfrm>
        </p:spPr>
        <p:txBody>
          <a:bodyPr>
            <a:noAutofit/>
          </a:bodyPr>
          <a:lstStyle/>
          <a:p>
            <a:r>
              <a:rPr lang="en-US" b="1" i="1" u="sng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baèng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chaàu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minh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chaùnh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1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7400"/>
            <a:ext cx="8229600" cy="11430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Hoaøng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ñeá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giaùng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choán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khoaûng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hoan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ca,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daân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ñaïi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0772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5.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khaù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thöùc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chôø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OÀ,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nhìn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vöøng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ñoâng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vaàng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hoàng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loä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Röïc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rôõ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ñeá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moân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côø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phaáp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phôùi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bay,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taïi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traän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maïc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döï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tieäc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mai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9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33600"/>
            <a:ext cx="8534400" cy="11430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Hoäi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gaëp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vaày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khoán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khoù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sau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haïnh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: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döôøng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taùi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!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53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305800" cy="11430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haûi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voõ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noùng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naûy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voïng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nhìn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chaêm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chaêm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phöông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ñoâng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0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133600"/>
            <a:ext cx="8763000" cy="1143000"/>
          </a:xfrm>
        </p:spPr>
        <p:txBody>
          <a:bodyPr>
            <a:noAutofit/>
          </a:bodyPr>
          <a:lstStyle/>
          <a:p>
            <a:r>
              <a:rPr lang="en-US" b="1" i="1" u="sng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baèng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chaàu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minh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chaùnh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1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7400"/>
            <a:ext cx="8229600" cy="11430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Hoaøng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ñeá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giaùng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choán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khoaûng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hoan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ca,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daân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ñaïi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0"/>
            <a:ext cx="7239000" cy="11430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OÀ,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gì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phuïc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dieân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trì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?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chöøng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laäp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huy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65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3600"/>
            <a:ext cx="8001000" cy="11430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ñaát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hoan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ngheânh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giaù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ngöï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taùi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?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7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133600"/>
            <a:ext cx="8763000" cy="1143000"/>
          </a:xfrm>
        </p:spPr>
        <p:txBody>
          <a:bodyPr>
            <a:noAutofit/>
          </a:bodyPr>
          <a:lstStyle/>
          <a:p>
            <a:r>
              <a:rPr lang="en-US" b="1" i="1" u="sng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baèng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chaàu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minh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chaùnh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1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7400"/>
            <a:ext cx="8229600" cy="11430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Hoaøng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ñeá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giaùng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choán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khoaûng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hoan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ca,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daân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ñaïi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84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doøng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reùo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raét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tung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hoâ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tieáp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nghinh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daân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1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9800"/>
            <a:ext cx="9144000" cy="11430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Ñoài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nuùi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nhaûy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nhoùt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vang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daäy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taùn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döông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ñoäi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hoaøng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mieän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ngöï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vöông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418 – VUA ÑEÁN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457</Words>
  <Application>Microsoft Office PowerPoint</Application>
  <PresentationFormat>On-screen Show (4:3)</PresentationFormat>
  <Paragraphs>62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1_Office Theme</vt:lpstr>
      <vt:lpstr>VUA ÑEÁN</vt:lpstr>
      <vt:lpstr>1. Muøa tieát chuyeån  xoay ñeïp ñeõ bieát bao, non soâng töôi saùng muoân vaät ñöôïm maøu.</vt:lpstr>
      <vt:lpstr>Maø caû haûi voõ sao coøn noùng naûy troâng, ñaày nguyeän voïng haèng nhìn chaêm chaêm  phöông trôøi ñoâng?</vt:lpstr>
      <vt:lpstr>OÀ, vì gì maø ngaøy phuïc laâm dieân trì ? Coøn chöøng naøo thaønh laäp nöôùc hieån huy.</vt:lpstr>
      <vt:lpstr>Trôøi ñaát haùt hoan ngheânh giaù ngöï kia,  AÁy, ñeán khi naøo  Vua taùi laâm kìa?</vt:lpstr>
      <vt:lpstr>ÑK: Möøng naøo  baèng möøng ngaøy  chaàu Vua raøy,  Vua toân vinh thay,  Vua minh chaùnh thay!</vt:lpstr>
      <vt:lpstr>Hoaøng ñeá giaùng laâm choán khoaûng khoâng,  caùc nöôùc hoan ca,  muoân daân ñaïi ñoàng.</vt:lpstr>
      <vt:lpstr>2. Kìa, tieáng nöôùc muoân doøng reùo raét thay, tung hoâ Vua ñeán tieáp nghinh  daân Ngaøi!</vt:lpstr>
      <vt:lpstr>Ñoài nuùi nhaûy nhoùt  vang daäy khuùc taùn döông, roài Ngaøi ñoäi hoaøng mieän ngöï treân muoân vì vöông.</vt:lpstr>
      <vt:lpstr>Ngöôøi töø moä vuøng daäy, daäy hoan ngheânh Ngaøi, reo leân thieân ca hoân yeán  hieån oai.</vt:lpstr>
      <vt:lpstr>Quyeàn haéc aùm haún  tieâu bieán töø ñaây:  Hieån vinh döôøng naøo, Vua taùi laâm naày!</vt:lpstr>
      <vt:lpstr>ÑK: Möøng naøo  baèng möøng ngaøy  chaàu Vua raøy,  Vua toân vinh thay,  Vua minh chaùnh thay!</vt:lpstr>
      <vt:lpstr>Hoaøng ñeá giaùng laâm choán khoaûng khoâng,  caùc nöôùc hoan ca,  muoân daân ñaïi ñoàng.</vt:lpstr>
      <vt:lpstr>3. Nhuaàn thaém cöùu aân kìa ñaát haùt vang,  thôøi kyø toäi khieân kia nay tieâu taøn.</vt:lpstr>
      <vt:lpstr>Ngaøy tröôùc thoån thöùc: “Khi naøo Chuùa taùi laâm?”, töø raøy laø nhaïc ñieäu thaät du döông  hoøa aâm.</vt:lpstr>
      <vt:lpstr>Thaàn ñoäi raäp raøng truyeàn leänh Vua thieân ñaøng, toaøn caàu hoøa bình, daäy khuùc thaùi an.</vt:lpstr>
      <vt:lpstr>Gaønh thaùc voã tay,  caây coû möøng thay: Hieån vinh döôøng naøo, Vua taùi laâm naày !</vt:lpstr>
      <vt:lpstr>ÑK: Möøng naøo  baèng möøng ngaøy  chaàu Vua raøy,  Vua toân vinh thay,  Vua minh chaùnh thay!</vt:lpstr>
      <vt:lpstr>Hoaøng ñeá giaùng laâm choán khoaûng khoâng,  caùc nöôùc hoan ca,  muoân daân ñaïi ñoàng.</vt:lpstr>
      <vt:lpstr>4. Ngaøy aáy nuùi Si-oân  seõ noåi danh,  ñaàu vôøøi vôïïi cao vöôït  moïi thò thaønh.</vt:lpstr>
      <vt:lpstr>Ñaïi ñeá Si-oân xöa  nhuïc nhaõ, thaûm thöông, töø raøy caàm quyeàn ngöï trò treân naêm ñaïi döông.</vt:lpstr>
      <vt:lpstr>Nhôø Ngaøi phuïc hoài  toaøn caàu hoan ca hoaøi, toân vinh  Con Vua Ña-vít  hieån oai.</vt:lpstr>
      <vt:lpstr>Doøng nöôùc soáng baêng qua caùnh ñoàng ñaây: Hieån vinh döôøng naøo, Vua taùi laâm naày !</vt:lpstr>
      <vt:lpstr>ÑK: Möøng naøo  baèng möøng ngaøy  chaàu Vua raøy,  Vua toân vinh thay,  Vua minh chaùnh thay!</vt:lpstr>
      <vt:lpstr>Hoaøng ñeá giaùng laâm choán khoaûng khoâng,  caùc nöôùc hoan ca,  muoân daân ñaïi ñoàng.</vt:lpstr>
      <vt:lpstr>5. Raøy khaù thöùc canh chôø Chuùa ñeán kia,  OÀ, nhìn vöøng ñoâng  vaàng hoàng loä kìa.</vt:lpstr>
      <vt:lpstr>Röïc rôõ khaép ñeá moân  côø phaáp phôùi bay,  raøy taïi traän maïc,  döï tieäc Chieân Con ngaøy mai.</vt:lpstr>
      <vt:lpstr>Hoäi naày thaønh thaät  gaëp ñöôïc Vua vui vaày, ca khen Chieân Con xöa cheát theá ñaây.</vt:lpstr>
      <vt:lpstr>Raøy khoán khoù bao,  sau phöôùc haïnh baáy: Hieån vinh döôøng naøo, Vua taùi laâm naày !</vt:lpstr>
      <vt:lpstr>ÑK: Möøng naøo  baèng möøng ngaøy  chaàu Vua raøy,  Vua toân vinh thay,  Vua minh chaùnh thay!</vt:lpstr>
      <vt:lpstr>Hoaøng ñeá giaùng laâm choán khoaûng khoâng,  caùc nöôùc hoan ca,  muoân daân ñaïi ñoàng.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VUA ÑEÁN</dc:title>
  <dc:creator>Lan Kha</dc:creator>
  <cp:lastModifiedBy>Lan Kha</cp:lastModifiedBy>
  <cp:revision>12</cp:revision>
  <dcterms:created xsi:type="dcterms:W3CDTF">2010-12-25T15:52:11Z</dcterms:created>
  <dcterms:modified xsi:type="dcterms:W3CDTF">2012-09-16T14:48:23Z</dcterms:modified>
</cp:coreProperties>
</file>