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88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419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2098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HOÀN TA HAÈNG KHEN CHUÙA</a:t>
            </a:r>
          </a:p>
        </p:txBody>
      </p:sp>
    </p:spTree>
    <p:extLst>
      <p:ext uri="{BB962C8B-B14F-4D97-AF65-F5344CB8AC3E}">
        <p14:creationId xmlns:p14="http://schemas.microsoft.com/office/powerpoint/2010/main" val="246438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419 - HOÀN TA HAÈNG KHEN CHUÙA</a:t>
            </a:r>
          </a:p>
        </p:txBody>
      </p:sp>
    </p:spTree>
    <p:extLst>
      <p:ext uri="{BB962C8B-B14F-4D97-AF65-F5344CB8AC3E}">
        <p14:creationId xmlns:p14="http://schemas.microsoft.com/office/powerpoint/2010/main" val="187574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Gieâ-hoâ-va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chieáu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loãi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khöùng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419 - HOÀN TA HAÈNG KHEN CHUÙA</a:t>
            </a:r>
          </a:p>
        </p:txBody>
      </p:sp>
    </p:spTree>
    <p:extLst>
      <p:ext uri="{BB962C8B-B14F-4D97-AF65-F5344CB8AC3E}">
        <p14:creationId xmlns:p14="http://schemas.microsoft.com/office/powerpoint/2010/main" val="401760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nghìn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419 - HOÀN TA HAÈNG KHEN CHUÙA</a:t>
            </a:r>
          </a:p>
        </p:txBody>
      </p:sp>
    </p:spTree>
    <p:extLst>
      <p:ext uri="{BB962C8B-B14F-4D97-AF65-F5344CB8AC3E}">
        <p14:creationId xmlns:p14="http://schemas.microsoft.com/office/powerpoint/2010/main" val="325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la,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roäng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so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gaáp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419 - HOÀN TA HAÈNG KHEN CHUÙA</a:t>
            </a:r>
          </a:p>
        </p:txBody>
      </p:sp>
    </p:spTree>
    <p:extLst>
      <p:ext uri="{BB962C8B-B14F-4D97-AF65-F5344CB8AC3E}">
        <p14:creationId xmlns:p14="http://schemas.microsoft.com/office/powerpoint/2010/main" val="209550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ñoái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sôï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419 - HOÀN TA HAÈNG KHEN CHUÙA</a:t>
            </a:r>
          </a:p>
        </p:txBody>
      </p:sp>
    </p:spTree>
    <p:extLst>
      <p:ext uri="{BB962C8B-B14F-4D97-AF65-F5344CB8AC3E}">
        <p14:creationId xmlns:p14="http://schemas.microsoft.com/office/powerpoint/2010/main" val="361831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neùm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419 - HOÀN TA HAÈNG KHEN CHUÙA</a:t>
            </a:r>
          </a:p>
        </p:txBody>
      </p:sp>
    </p:spTree>
    <p:extLst>
      <p:ext uri="{BB962C8B-B14F-4D97-AF65-F5344CB8AC3E}">
        <p14:creationId xmlns:p14="http://schemas.microsoft.com/office/powerpoint/2010/main" val="241536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70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haún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quí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419 - HOÀN TA HAÈNG KHEN CHUÙA</a:t>
            </a:r>
          </a:p>
        </p:txBody>
      </p:sp>
    </p:spTree>
    <p:extLst>
      <p:ext uri="{BB962C8B-B14F-4D97-AF65-F5344CB8AC3E}">
        <p14:creationId xmlns:p14="http://schemas.microsoft.com/office/powerpoint/2010/main" val="116401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70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thuûy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419 - HOÀN TA HAÈNG KHEN CHUÙA</a:t>
            </a:r>
          </a:p>
        </p:txBody>
      </p:sp>
    </p:spTree>
    <p:extLst>
      <p:ext uri="{BB962C8B-B14F-4D97-AF65-F5344CB8AC3E}">
        <p14:creationId xmlns:p14="http://schemas.microsoft.com/office/powerpoint/2010/main" val="191231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419 - HOÀN TA HAÈNG KHEN CHUÙA</a:t>
            </a:r>
          </a:p>
        </p:txBody>
      </p:sp>
    </p:spTree>
    <p:extLst>
      <p:ext uri="{BB962C8B-B14F-4D97-AF65-F5344CB8AC3E}">
        <p14:creationId xmlns:p14="http://schemas.microsoft.com/office/powerpoint/2010/main" val="113773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aét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chuyeån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419 - HOÀN TA HAÈNG KHEN CHUÙA</a:t>
            </a:r>
          </a:p>
        </p:txBody>
      </p:sp>
    </p:spTree>
    <p:extLst>
      <p:ext uri="{BB962C8B-B14F-4D97-AF65-F5344CB8AC3E}">
        <p14:creationId xmlns:p14="http://schemas.microsoft.com/office/powerpoint/2010/main" val="391340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419 - HOÀN TA HAÈNG KHEN CHUÙA</a:t>
            </a:r>
          </a:p>
        </p:txBody>
      </p:sp>
    </p:spTree>
    <p:extLst>
      <p:ext uri="{BB962C8B-B14F-4D97-AF65-F5344CB8AC3E}">
        <p14:creationId xmlns:p14="http://schemas.microsoft.com/office/powerpoint/2010/main" val="294029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höôûng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419 - HOÀN TA HAÈNG KHEN CHUÙA</a:t>
            </a:r>
          </a:p>
        </p:txBody>
      </p:sp>
    </p:spTree>
    <p:extLst>
      <p:ext uri="{BB962C8B-B14F-4D97-AF65-F5344CB8AC3E}">
        <p14:creationId xmlns:p14="http://schemas.microsoft.com/office/powerpoint/2010/main" val="14256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hueä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saïch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419 - HOÀN TA HAÈNG KHEN CHUÙA</a:t>
            </a:r>
          </a:p>
        </p:txBody>
      </p:sp>
    </p:spTree>
    <p:extLst>
      <p:ext uri="{BB962C8B-B14F-4D97-AF65-F5344CB8AC3E}">
        <p14:creationId xmlns:p14="http://schemas.microsoft.com/office/powerpoint/2010/main" val="372221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oám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maïnh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höôûng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419 - HOÀN TA HAÈNG KHEN CHUÙA</a:t>
            </a:r>
          </a:p>
        </p:txBody>
      </p:sp>
    </p:spTree>
    <p:extLst>
      <p:ext uri="{BB962C8B-B14F-4D97-AF65-F5344CB8AC3E}">
        <p14:creationId xmlns:p14="http://schemas.microsoft.com/office/powerpoint/2010/main" val="199184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063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khoan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roäng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hueä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höôûng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môùi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theå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419 - HOÀN TA HAÈNG KHEN CHUÙA</a:t>
            </a:r>
          </a:p>
        </p:txBody>
      </p:sp>
    </p:spTree>
    <p:extLst>
      <p:ext uri="{BB962C8B-B14F-4D97-AF65-F5344CB8AC3E}">
        <p14:creationId xmlns:p14="http://schemas.microsoft.com/office/powerpoint/2010/main" val="319411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Tuoåi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maãn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419 - HOÀN TA HAÈNG KHEN CHUÙA</a:t>
            </a:r>
          </a:p>
        </p:txBody>
      </p:sp>
    </p:spTree>
    <p:extLst>
      <p:ext uri="{BB962C8B-B14F-4D97-AF65-F5344CB8AC3E}">
        <p14:creationId xmlns:p14="http://schemas.microsoft.com/office/powerpoint/2010/main" val="296128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419 - HOÀN TA HAÈNG KHEN CHUÙA</a:t>
            </a:r>
          </a:p>
        </p:txBody>
      </p:sp>
    </p:spTree>
    <p:extLst>
      <p:ext uri="{BB962C8B-B14F-4D97-AF65-F5344CB8AC3E}">
        <p14:creationId xmlns:p14="http://schemas.microsoft.com/office/powerpoint/2010/main" val="291525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Chaäm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saün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419 - HOÀN TA HAÈNG KHEN CHUÙA</a:t>
            </a:r>
          </a:p>
        </p:txBody>
      </p:sp>
    </p:spTree>
    <p:extLst>
      <p:ext uri="{BB962C8B-B14F-4D97-AF65-F5344CB8AC3E}">
        <p14:creationId xmlns:p14="http://schemas.microsoft.com/office/powerpoint/2010/main" val="237133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Gieâ-hoâ-va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chaáp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traùch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419 - HOÀN TA HAÈNG KHEN CHUÙA</a:t>
            </a:r>
          </a:p>
        </p:txBody>
      </p:sp>
    </p:spTree>
    <p:extLst>
      <p:ext uri="{BB962C8B-B14F-4D97-AF65-F5344CB8AC3E}">
        <p14:creationId xmlns:p14="http://schemas.microsoft.com/office/powerpoint/2010/main" val="33212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322</Words>
  <Application>Microsoft Office PowerPoint</Application>
  <PresentationFormat>On-screen Show (4:3)</PresentationFormat>
  <Paragraphs>40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13</cp:revision>
  <dcterms:created xsi:type="dcterms:W3CDTF">2011-11-22T10:37:38Z</dcterms:created>
  <dcterms:modified xsi:type="dcterms:W3CDTF">2012-09-16T14:49:02Z</dcterms:modified>
</cp:coreProperties>
</file>