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1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5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420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TOÂN VINH </a:t>
            </a:r>
            <a:b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 NGOÂI </a:t>
            </a:r>
            <a:b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ÑÖÙC CHUÙA TRÔØI</a:t>
            </a:r>
            <a:endParaRPr lang="en-US" sz="7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1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sum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9348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1457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2190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9828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1057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9055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7381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myõ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5824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Cha!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86711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7166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Con!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3991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ñaëng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29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goã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3920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ban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1555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höõu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72500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420 - TOÂN VINH BA NGOÂI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9327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2011-11-22T11:18:38Z</dcterms:created>
  <dcterms:modified xsi:type="dcterms:W3CDTF">2012-09-16T14:49:34Z</dcterms:modified>
</cp:coreProperties>
</file>