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7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424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CHA </a:t>
            </a:r>
            <a:br>
              <a:rPr lang="en-US" sz="80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ÑÖA ANH</a:t>
            </a:r>
          </a:p>
        </p:txBody>
      </p:sp>
    </p:spTree>
    <p:extLst>
      <p:ext uri="{BB962C8B-B14F-4D97-AF65-F5344CB8AC3E}">
        <p14:creationId xmlns:p14="http://schemas.microsoft.com/office/powerpoint/2010/main" val="392989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tai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254928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38690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17546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1800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23501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29471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40039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11115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huaán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31935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nom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39522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2359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10973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32822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ma-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42748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39247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424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39636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2011-11-23T04:01:47Z</dcterms:created>
  <dcterms:modified xsi:type="dcterms:W3CDTF">2012-09-16T14:58:40Z</dcterms:modified>
</cp:coreProperties>
</file>