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6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3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426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2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YEÂN CHAÊNG, </a:t>
            </a:r>
            <a:br>
              <a:rPr lang="en-US" sz="80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EÂM CHAÊNG ?</a:t>
            </a:r>
          </a:p>
        </p:txBody>
      </p:sp>
    </p:spTree>
    <p:extLst>
      <p:ext uri="{BB962C8B-B14F-4D97-AF65-F5344CB8AC3E}">
        <p14:creationId xmlns:p14="http://schemas.microsoft.com/office/powerpoint/2010/main" val="841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chaêng,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chaêng u aùm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 caûnh töông lai?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16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duy bieát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treân ngai,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vui hoaøi 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chaêng,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chaêng söï cheát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phuû khaép ta nay?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thaéng,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noù tan ngay,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vui raøy 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7.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thay, eâm thay tranh chieán saép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döùt nay mai.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9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keâu ta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nôi laïc ñaøi,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ninh hoaøi 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chaêng,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chaêng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 theá toái taêm nay?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do huyeát baùu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öùng ñaùp ngay,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ninh hoaøi 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chaêng,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chaêng trong luùc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vaát vaû baâng khoaâng?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2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theo yù Chuùa,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chí nhaân,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boäi phaàn 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chaêng,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chaêng khi baõo toá, luùc ñau thöông?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Ngöïc Jeâsus aáy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 ta nöông,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ninh thöôøng 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chaêng,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chaêng khi caùch khuaát keû yeâu thöông?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Jeâsus giöõ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ñoâi ñöôøng,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laï döôøng 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426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YEÂN CHAÊNG,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EÂM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CHAÊNG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200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2011-11-23T09:04:13Z</dcterms:created>
  <dcterms:modified xsi:type="dcterms:W3CDTF">2012-09-16T15:00:32Z</dcterms:modified>
</cp:coreProperties>
</file>