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2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31646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428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NGAØI NHÔÙ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32770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25577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chaùy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35707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19950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61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34893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21461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5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273395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199" y="60198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428 - NGUYEÄN NGAØI NHÔÙ TOÂI</a:t>
            </a:r>
          </a:p>
        </p:txBody>
      </p:sp>
    </p:spTree>
    <p:extLst>
      <p:ext uri="{BB962C8B-B14F-4D97-AF65-F5344CB8AC3E}">
        <p14:creationId xmlns:p14="http://schemas.microsoft.com/office/powerpoint/2010/main" val="26851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2011-11-23T09:09:08Z</dcterms:created>
  <dcterms:modified xsi:type="dcterms:W3CDTF">2012-09-16T15:01:41Z</dcterms:modified>
</cp:coreProperties>
</file>