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5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8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435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KHAÙ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KHEN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3088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13769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2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27653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38037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7676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300014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37280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hueä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hueä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31638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435 – KHAÙ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16467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2011-11-25T03:47:59Z</dcterms:created>
  <dcterms:modified xsi:type="dcterms:W3CDTF">2012-09-17T09:01:04Z</dcterms:modified>
</cp:coreProperties>
</file>