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2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438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CHUÙNG TA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NHÖ CHIEÂN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LAÏC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438 - CHUÙNG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 NHÖ CHIEÂN ÑI LAÏC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438 - CHUÙNG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 NHÖ CHIEÂN ÑI LAÏC</a:t>
            </a:r>
          </a:p>
        </p:txBody>
      </p:sp>
    </p:spTree>
    <p:extLst>
      <p:ext uri="{BB962C8B-B14F-4D97-AF65-F5344CB8AC3E}">
        <p14:creationId xmlns:p14="http://schemas.microsoft.com/office/powerpoint/2010/main" val="3957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438 - CHUÙNG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 NHÖ CHIEÂN ÑI LAÏC</a:t>
            </a:r>
          </a:p>
        </p:txBody>
      </p:sp>
    </p:spTree>
    <p:extLst>
      <p:ext uri="{BB962C8B-B14F-4D97-AF65-F5344CB8AC3E}">
        <p14:creationId xmlns:p14="http://schemas.microsoft.com/office/powerpoint/2010/main" val="40205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959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438 - CHUÙNG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TA NHÖ CHIEÂN ÑI LAÏC</a:t>
            </a:r>
          </a:p>
        </p:txBody>
      </p:sp>
    </p:spTree>
    <p:extLst>
      <p:ext uri="{BB962C8B-B14F-4D97-AF65-F5344CB8AC3E}">
        <p14:creationId xmlns:p14="http://schemas.microsoft.com/office/powerpoint/2010/main" val="1904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2011-11-27T03:43:34Z</dcterms:created>
  <dcterms:modified xsi:type="dcterms:W3CDTF">2012-09-17T09:04:47Z</dcterms:modified>
</cp:coreProperties>
</file>