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576C-6895-49DC-A865-C9419BE89656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9AE7-A858-434F-8629-5D391040B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4382" y="1981200"/>
            <a:ext cx="5296643" cy="280076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MEÁN YEÂU</a:t>
            </a:r>
          </a:p>
          <a:p>
            <a:pPr algn="ctr"/>
            <a:r>
              <a:rPr lang="en-US" sz="8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</a:t>
            </a:r>
            <a:endParaRPr lang="en-US" sz="8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76" y="304800"/>
            <a:ext cx="70500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latin typeface="VNI-Peignot" pitchFamily="2" charset="0"/>
              </a:rPr>
              <a:t>TOÂN VINH CHUÙA – THAÙNH CA 446</a:t>
            </a:r>
            <a:endParaRPr lang="en-US" sz="3500" b="1"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07300"/>
            <a:ext cx="3200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80" y="1065212"/>
            <a:ext cx="3200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1219200"/>
            <a:ext cx="84582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 smtClean="0">
                <a:latin typeface="VNI-Aptima" pitchFamily="2" charset="0"/>
              </a:rPr>
              <a:t>Meán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yeâu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Jeâsus</a:t>
            </a:r>
            <a:r>
              <a:rPr lang="en-US" sz="6600" b="1" dirty="0" smtClean="0">
                <a:latin typeface="VNI-Aptima" pitchFamily="2" charset="0"/>
              </a:rPr>
              <a:t> </a:t>
            </a:r>
            <a:br>
              <a:rPr lang="en-US" sz="6600" b="1" dirty="0" smtClean="0">
                <a:latin typeface="VNI-Aptima" pitchFamily="2" charset="0"/>
              </a:rPr>
            </a:br>
            <a:r>
              <a:rPr lang="en-US" sz="6600" b="1" dirty="0" err="1" smtClean="0">
                <a:latin typeface="VNI-Aptima" pitchFamily="2" charset="0"/>
              </a:rPr>
              <a:t>ñeâm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ngaøy</a:t>
            </a:r>
            <a:r>
              <a:rPr lang="en-US" sz="6600" b="1" dirty="0" smtClean="0">
                <a:latin typeface="VNI-Aptima" pitchFamily="2" charset="0"/>
              </a:rPr>
              <a:t>, </a:t>
            </a:r>
            <a:r>
              <a:rPr lang="en-US" sz="6600" b="1" dirty="0" err="1" smtClean="0">
                <a:latin typeface="VNI-Aptima" pitchFamily="2" charset="0"/>
              </a:rPr>
              <a:t>caøng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yeâu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thieát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tha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töø</a:t>
            </a:r>
            <a:r>
              <a:rPr lang="en-US" sz="6600" b="1" dirty="0" smtClean="0">
                <a:latin typeface="VNI-Aptima" pitchFamily="2" charset="0"/>
              </a:rPr>
              <a:t>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THAÙNH CA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446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</a:t>
            </a:r>
            <a:r>
              <a:rPr lang="en-US" sz="40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– 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MEÁN YEÂU JEÂSUS</a:t>
            </a:r>
            <a:endParaRPr lang="en-US" sz="40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1295400"/>
            <a:ext cx="8458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 smtClean="0">
                <a:latin typeface="VNI-Aptima" pitchFamily="2" charset="0"/>
              </a:rPr>
              <a:t>Yeâu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Ngaøi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thaønh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thaät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chan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chöùa</a:t>
            </a:r>
            <a:r>
              <a:rPr lang="en-US" sz="6600" b="1" dirty="0" smtClean="0">
                <a:latin typeface="VNI-Aptima" pitchFamily="2" charset="0"/>
              </a:rPr>
              <a:t>, </a:t>
            </a:r>
            <a:r>
              <a:rPr lang="en-US" sz="6600" b="1" dirty="0" err="1" smtClean="0">
                <a:latin typeface="VNI-Aptima" pitchFamily="2" charset="0"/>
              </a:rPr>
              <a:t>loøng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toâi</a:t>
            </a:r>
            <a:r>
              <a:rPr lang="en-US" sz="6600" b="1" dirty="0" smtClean="0">
                <a:latin typeface="VNI-Aptima" pitchFamily="2" charset="0"/>
              </a:rPr>
              <a:t> </a:t>
            </a:r>
            <a:br>
              <a:rPr lang="en-US" sz="6600" b="1" dirty="0" smtClean="0">
                <a:latin typeface="VNI-Aptima" pitchFamily="2" charset="0"/>
              </a:rPr>
            </a:br>
            <a:r>
              <a:rPr lang="en-US" sz="6600" b="1" dirty="0" err="1" smtClean="0">
                <a:latin typeface="VNI-Aptima" pitchFamily="2" charset="0"/>
              </a:rPr>
              <a:t>töø</a:t>
            </a:r>
            <a:r>
              <a:rPr lang="en-US" sz="6600" b="1" dirty="0" smtClean="0">
                <a:latin typeface="VNI-Aptima" pitchFamily="2" charset="0"/>
              </a:rPr>
              <a:t> nay </a:t>
            </a:r>
            <a:r>
              <a:rPr lang="en-US" sz="6600" b="1" dirty="0" err="1" smtClean="0">
                <a:latin typeface="VNI-Aptima" pitchFamily="2" charset="0"/>
              </a:rPr>
              <a:t>xin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höùa</a:t>
            </a:r>
            <a:r>
              <a:rPr lang="en-US" sz="6600" b="1" dirty="0">
                <a:latin typeface="VNI-Aptima" pitchFamily="2" charset="0"/>
              </a:rPr>
              <a:t>.</a:t>
            </a:r>
            <a:endParaRPr lang="en-US" sz="6600" b="1" dirty="0" smtClean="0"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THAÙNH CA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446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</a:t>
            </a:r>
            <a:r>
              <a:rPr lang="en-US" sz="40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– 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MEÁN YEÂU JEÂSUS</a:t>
            </a:r>
            <a:endParaRPr lang="en-US" sz="40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1219200"/>
            <a:ext cx="8458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dirty="0" err="1" smtClean="0">
                <a:latin typeface="VNI-Aptima" pitchFamily="2" charset="0"/>
              </a:rPr>
              <a:t>Meán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yeâu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Jeâsus</a:t>
            </a:r>
            <a:r>
              <a:rPr lang="en-US" sz="6600" b="1" dirty="0" smtClean="0">
                <a:latin typeface="VNI-Aptima" pitchFamily="2" charset="0"/>
              </a:rPr>
              <a:t> </a:t>
            </a:r>
            <a:br>
              <a:rPr lang="en-US" sz="6600" b="1" dirty="0" smtClean="0">
                <a:latin typeface="VNI-Aptima" pitchFamily="2" charset="0"/>
              </a:rPr>
            </a:br>
            <a:r>
              <a:rPr lang="en-US" sz="6600" b="1" dirty="0" err="1" smtClean="0">
                <a:latin typeface="VNI-Aptima" pitchFamily="2" charset="0"/>
              </a:rPr>
              <a:t>ñeâm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ngaøy</a:t>
            </a:r>
            <a:r>
              <a:rPr lang="en-US" sz="6600" b="1" dirty="0" smtClean="0">
                <a:latin typeface="VNI-Aptima" pitchFamily="2" charset="0"/>
              </a:rPr>
              <a:t>, </a:t>
            </a:r>
            <a:r>
              <a:rPr lang="en-US" sz="6600" b="1" dirty="0" err="1" smtClean="0">
                <a:latin typeface="VNI-Aptima" pitchFamily="2" charset="0"/>
              </a:rPr>
              <a:t>caøng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yeâu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thieát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tha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töø</a:t>
            </a:r>
            <a:r>
              <a:rPr lang="en-US" sz="6600" b="1" dirty="0" smtClean="0">
                <a:latin typeface="VNI-Aptima" pitchFamily="2" charset="0"/>
              </a:rPr>
              <a:t> nay.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THAÙNH CA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446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</a:t>
            </a:r>
            <a:r>
              <a:rPr lang="en-US" sz="40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– 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MEÁN YEÂU JEÂSUS</a:t>
            </a:r>
            <a:endParaRPr lang="en-US" sz="40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4131" y="1676400"/>
            <a:ext cx="84582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6600" b="1" smtClean="0">
                <a:latin typeface="VNI-Aptima" pitchFamily="2" charset="0"/>
              </a:rPr>
              <a:t>Vì Chuùa ñaõ </a:t>
            </a:r>
            <a:br>
              <a:rPr lang="en-US" sz="6600" b="1" smtClean="0">
                <a:latin typeface="VNI-Aptima" pitchFamily="2" charset="0"/>
              </a:rPr>
            </a:br>
            <a:r>
              <a:rPr lang="en-US" sz="6600" b="1" smtClean="0">
                <a:latin typeface="VNI-Aptima" pitchFamily="2" charset="0"/>
              </a:rPr>
              <a:t>meán toâi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770272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THAÙNH CA </a:t>
            </a:r>
            <a:r>
              <a:rPr lang="en-US" sz="44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446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 </a:t>
            </a:r>
            <a:r>
              <a:rPr lang="en-US" sz="4000" b="1" dirty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– </a:t>
            </a:r>
            <a:r>
              <a:rPr lang="en-US" sz="4000" b="1" dirty="0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Free" pitchFamily="2" charset="0"/>
              </a:rPr>
              <a:t>MEÁN YEÂU JEÂSUS</a:t>
            </a:r>
            <a:endParaRPr lang="en-US" sz="4000" b="1" dirty="0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Fre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5</cp:revision>
  <dcterms:created xsi:type="dcterms:W3CDTF">2009-03-17T23:39:36Z</dcterms:created>
  <dcterms:modified xsi:type="dcterms:W3CDTF">2012-09-17T09:10:22Z</dcterms:modified>
</cp:coreProperties>
</file>