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62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73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449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2460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XIN VOÂ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TAÂM HOÀN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57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449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XIN VOÂ TAÂM HOÀN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64093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686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nay,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449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XIN VOÂ TAÂM HOÀN</a:t>
            </a:r>
          </a:p>
        </p:txBody>
      </p:sp>
    </p:spTree>
    <p:extLst>
      <p:ext uri="{BB962C8B-B14F-4D97-AF65-F5344CB8AC3E}">
        <p14:creationId xmlns:p14="http://schemas.microsoft.com/office/powerpoint/2010/main" val="398462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2011-11-27T04:12:02Z</dcterms:created>
  <dcterms:modified xsi:type="dcterms:W3CDTF">2012-09-17T09:13:32Z</dcterms:modified>
</cp:coreProperties>
</file>