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6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02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452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THÖA JEÂSUS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VAØI CAÂU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3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452 - THÖA JEÂSUS VAØI CAÂU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aét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0226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aét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452 - THÖA JEÂSUS VAØI CAÂU</a:t>
            </a:r>
          </a:p>
        </p:txBody>
      </p:sp>
    </p:spTree>
    <p:extLst>
      <p:ext uri="{BB962C8B-B14F-4D97-AF65-F5344CB8AC3E}">
        <p14:creationId xmlns:p14="http://schemas.microsoft.com/office/powerpoint/2010/main" val="84084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452 - THÖA JEÂSUS VAØI CAÂU</a:t>
            </a:r>
          </a:p>
        </p:txBody>
      </p:sp>
    </p:spTree>
    <p:extLst>
      <p:ext uri="{BB962C8B-B14F-4D97-AF65-F5344CB8AC3E}">
        <p14:creationId xmlns:p14="http://schemas.microsoft.com/office/powerpoint/2010/main" val="97356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ít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452 - THÖA JEÂSUS VAØI CAÂU</a:t>
            </a:r>
          </a:p>
        </p:txBody>
      </p:sp>
    </p:spTree>
    <p:extLst>
      <p:ext uri="{BB962C8B-B14F-4D97-AF65-F5344CB8AC3E}">
        <p14:creationId xmlns:p14="http://schemas.microsoft.com/office/powerpoint/2010/main" val="20787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2011-11-27T04:22:58Z</dcterms:created>
  <dcterms:modified xsi:type="dcterms:W3CDTF">2012-09-17T09:14:33Z</dcterms:modified>
</cp:coreProperties>
</file>