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AÙNH SAÙNG TRONG TAÂM HOÀN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4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tònh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847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mæm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9316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cu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8698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3852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tònh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42827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mæm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3744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23272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28416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tònh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6041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mæm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27697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minh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2012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5663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tònh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37543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mæm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58707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15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Nhieåu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23692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460 - AÙNH SAÙNG TRONG TAÂM HOÀN</a:t>
            </a:r>
          </a:p>
        </p:txBody>
      </p:sp>
    </p:spTree>
    <p:extLst>
      <p:ext uri="{BB962C8B-B14F-4D97-AF65-F5344CB8AC3E}">
        <p14:creationId xmlns:p14="http://schemas.microsoft.com/office/powerpoint/2010/main" val="36426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295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2011-11-28T04:21:16Z</dcterms:created>
  <dcterms:modified xsi:type="dcterms:W3CDTF">2012-09-17T09:19:18Z</dcterms:modified>
</cp:coreProperties>
</file>