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371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658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CA </a:t>
            </a:r>
            <a:r>
              <a:rPr lang="en-US" sz="35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461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5427" y="24384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GAÀN CUØNG </a:t>
            </a:r>
            <a:b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CHUÙA TOÂI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42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461 - GAÀN CUØNG CHUÙA TOÂI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9560" y="1889879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672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828800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Daét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troïn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461 - GAÀN CUØNG CHUÙA TOÂI</a:t>
            </a:r>
          </a:p>
        </p:txBody>
      </p:sp>
    </p:spTree>
    <p:extLst>
      <p:ext uri="{BB962C8B-B14F-4D97-AF65-F5344CB8AC3E}">
        <p14:creationId xmlns:p14="http://schemas.microsoft.com/office/powerpoint/2010/main" val="1446714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828800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Sa-tan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nuoát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461 - GAÀN CUØNG CHUÙA TOÂI</a:t>
            </a:r>
          </a:p>
        </p:txBody>
      </p:sp>
    </p:spTree>
    <p:extLst>
      <p:ext uri="{BB962C8B-B14F-4D97-AF65-F5344CB8AC3E}">
        <p14:creationId xmlns:p14="http://schemas.microsoft.com/office/powerpoint/2010/main" val="3623105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828800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461 - GAÀN CUØNG CHUÙA TOÂI</a:t>
            </a:r>
          </a:p>
        </p:txBody>
      </p:sp>
    </p:spTree>
    <p:extLst>
      <p:ext uri="{BB962C8B-B14F-4D97-AF65-F5344CB8AC3E}">
        <p14:creationId xmlns:p14="http://schemas.microsoft.com/office/powerpoint/2010/main" val="3592431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461 - GAÀN CUØNG CHUÙA TOÂI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9560" y="1889879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4.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vaéng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veû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36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828800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Ngoù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thaáy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cöûa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môû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461 - GAÀN CUØNG CHUÙA TOÂI</a:t>
            </a:r>
          </a:p>
        </p:txBody>
      </p:sp>
    </p:spTree>
    <p:extLst>
      <p:ext uri="{BB962C8B-B14F-4D97-AF65-F5344CB8AC3E}">
        <p14:creationId xmlns:p14="http://schemas.microsoft.com/office/powerpoint/2010/main" val="206736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828800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ñoà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raûo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khen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461 - GAÀN CUØNG CHUÙA TOÂI</a:t>
            </a:r>
          </a:p>
        </p:txBody>
      </p:sp>
    </p:spTree>
    <p:extLst>
      <p:ext uri="{BB962C8B-B14F-4D97-AF65-F5344CB8AC3E}">
        <p14:creationId xmlns:p14="http://schemas.microsoft.com/office/powerpoint/2010/main" val="382759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828800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461 - GAÀN CUØNG CHUÙA TOÂI</a:t>
            </a:r>
          </a:p>
        </p:txBody>
      </p:sp>
    </p:spTree>
    <p:extLst>
      <p:ext uri="{BB962C8B-B14F-4D97-AF65-F5344CB8AC3E}">
        <p14:creationId xmlns:p14="http://schemas.microsoft.com/office/powerpoint/2010/main" val="103252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461 - GAÀN CUØNG CHUÙA TOÂI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9560" y="1889879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77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828800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tin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ñôïi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461 - GAÀN CUØNG CHUÙA TOÂI</a:t>
            </a:r>
          </a:p>
        </p:txBody>
      </p:sp>
    </p:spTree>
    <p:extLst>
      <p:ext uri="{BB962C8B-B14F-4D97-AF65-F5344CB8AC3E}">
        <p14:creationId xmlns:p14="http://schemas.microsoft.com/office/powerpoint/2010/main" val="814771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828800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nan,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khieáp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461 - GAÀN CUØNG CHUÙA TOÂI</a:t>
            </a:r>
          </a:p>
        </p:txBody>
      </p:sp>
    </p:spTree>
    <p:extLst>
      <p:ext uri="{BB962C8B-B14F-4D97-AF65-F5344CB8AC3E}">
        <p14:creationId xmlns:p14="http://schemas.microsoft.com/office/powerpoint/2010/main" val="1874726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828800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giöõ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461 - GAÀN CUØNG CHUÙA TOÂI</a:t>
            </a:r>
          </a:p>
        </p:txBody>
      </p:sp>
    </p:spTree>
    <p:extLst>
      <p:ext uri="{BB962C8B-B14F-4D97-AF65-F5344CB8AC3E}">
        <p14:creationId xmlns:p14="http://schemas.microsoft.com/office/powerpoint/2010/main" val="159143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461 - GAÀN CUØNG CHUÙA TOÂI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9560" y="1889879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15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828800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Giöõ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côn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hieåm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ngheøo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461 - GAÀN CUØNG CHUÙA TOÂI</a:t>
            </a:r>
          </a:p>
        </p:txBody>
      </p:sp>
    </p:spTree>
    <p:extLst>
      <p:ext uri="{BB962C8B-B14F-4D97-AF65-F5344CB8AC3E}">
        <p14:creationId xmlns:p14="http://schemas.microsoft.com/office/powerpoint/2010/main" val="294171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828800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döõ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doã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toäi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461 - GAÀN CUØNG CHUÙA TOÂI</a:t>
            </a:r>
          </a:p>
        </p:txBody>
      </p:sp>
    </p:spTree>
    <p:extLst>
      <p:ext uri="{BB962C8B-B14F-4D97-AF65-F5344CB8AC3E}">
        <p14:creationId xmlns:p14="http://schemas.microsoft.com/office/powerpoint/2010/main" val="96400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828800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461 - GAÀN CUØNG CHUÙA TOÂI</a:t>
            </a:r>
          </a:p>
        </p:txBody>
      </p:sp>
    </p:spTree>
    <p:extLst>
      <p:ext uri="{BB962C8B-B14F-4D97-AF65-F5344CB8AC3E}">
        <p14:creationId xmlns:p14="http://schemas.microsoft.com/office/powerpoint/2010/main" val="1894914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237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2011-11-28T04:29:23Z</dcterms:created>
  <dcterms:modified xsi:type="dcterms:W3CDTF">2012-09-17T09:19:47Z</dcterms:modified>
</cp:coreProperties>
</file>