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9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THIEÁT NGHÓA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3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1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27518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42942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161766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38300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29320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2913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25656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12989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25817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daùy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xaáu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8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chöõa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70513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42481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463 - THIEÁT NGHÓA JEÂSUS</a:t>
            </a:r>
          </a:p>
        </p:txBody>
      </p:sp>
    </p:spTree>
    <p:extLst>
      <p:ext uri="{BB962C8B-B14F-4D97-AF65-F5344CB8AC3E}">
        <p14:creationId xmlns:p14="http://schemas.microsoft.com/office/powerpoint/2010/main" val="201871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258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2011-11-29T04:43:29Z</dcterms:created>
  <dcterms:modified xsi:type="dcterms:W3CDTF">2012-09-17T09:20:58Z</dcterms:modified>
</cp:coreProperties>
</file>