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82" r:id="rId23"/>
    <p:sldId id="283" r:id="rId24"/>
    <p:sldId id="284" r:id="rId25"/>
    <p:sldId id="285" r:id="rId26"/>
    <p:sldId id="274" r:id="rId27"/>
    <p:sldId id="275" r:id="rId28"/>
    <p:sldId id="276" r:id="rId29"/>
    <p:sldId id="277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7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LAØ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NGÖÔØI TOÄI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472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28983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minh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42656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2881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4222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1983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0360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9168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445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136922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23722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21877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4222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1983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0360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9168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28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phaïm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75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3587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24347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19150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baån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4303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4222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1983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30360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9168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26206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808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6082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6657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lam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9916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466 - TOÂI LAØ NGÖÔØI TOÄI</a:t>
            </a:r>
          </a:p>
        </p:txBody>
      </p:sp>
    </p:spTree>
    <p:extLst>
      <p:ext uri="{BB962C8B-B14F-4D97-AF65-F5344CB8AC3E}">
        <p14:creationId xmlns:p14="http://schemas.microsoft.com/office/powerpoint/2010/main" val="225731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383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2011-11-29T10:03:14Z</dcterms:created>
  <dcterms:modified xsi:type="dcterms:W3CDTF">2012-09-17T09:22:37Z</dcterms:modified>
</cp:coreProperties>
</file>