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7" r:id="rId14"/>
    <p:sldId id="270" r:id="rId15"/>
    <p:sldId id="271" r:id="rId16"/>
    <p:sldId id="272" r:id="rId17"/>
    <p:sldId id="273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6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467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7913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SOÅ SINH MAÏNG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3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minh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35397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thích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29019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22062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270083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thuûy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4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40734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36666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322338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22062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270083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ích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6831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32913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36958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98461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889879"/>
            <a:ext cx="8599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26391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cam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8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467 - SOÅ SINH MAÏNG</a:t>
            </a:r>
          </a:p>
        </p:txBody>
      </p:sp>
    </p:spTree>
    <p:extLst>
      <p:ext uri="{BB962C8B-B14F-4D97-AF65-F5344CB8AC3E}">
        <p14:creationId xmlns:p14="http://schemas.microsoft.com/office/powerpoint/2010/main" val="20778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264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2011-11-29T10:35:20Z</dcterms:created>
  <dcterms:modified xsi:type="dcterms:W3CDTF">2012-09-17T09:23:29Z</dcterms:modified>
</cp:coreProperties>
</file>