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80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41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469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427" y="279136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CÖÙU CHUÙA TOÂI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17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thaêm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thaúm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bay.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469 - CÖÙU CHUÙA TOÂI</a:t>
            </a:r>
          </a:p>
        </p:txBody>
      </p:sp>
    </p:spTree>
    <p:extLst>
      <p:ext uri="{BB962C8B-B14F-4D97-AF65-F5344CB8AC3E}">
        <p14:creationId xmlns:p14="http://schemas.microsoft.com/office/powerpoint/2010/main" val="121912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469 - CÖÙU CHUÙA TOÂI</a:t>
            </a:r>
          </a:p>
        </p:txBody>
      </p:sp>
    </p:spTree>
    <p:extLst>
      <p:ext uri="{BB962C8B-B14F-4D97-AF65-F5344CB8AC3E}">
        <p14:creationId xmlns:p14="http://schemas.microsoft.com/office/powerpoint/2010/main" val="91378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an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469 - CÖÙU CHUÙA TOÂI</a:t>
            </a:r>
          </a:p>
        </p:txBody>
      </p:sp>
    </p:spTree>
    <p:extLst>
      <p:ext uri="{BB962C8B-B14F-4D97-AF65-F5344CB8AC3E}">
        <p14:creationId xmlns:p14="http://schemas.microsoft.com/office/powerpoint/2010/main" val="380283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ca.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469 - CÖÙU CHUÙA TOÂI</a:t>
            </a:r>
          </a:p>
        </p:txBody>
      </p:sp>
    </p:spTree>
    <p:extLst>
      <p:ext uri="{BB962C8B-B14F-4D97-AF65-F5344CB8AC3E}">
        <p14:creationId xmlns:p14="http://schemas.microsoft.com/office/powerpoint/2010/main" val="13858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469 - CÖÙU CHUÙA TOÂI</a:t>
            </a:r>
          </a:p>
        </p:txBody>
      </p:sp>
    </p:spTree>
    <p:extLst>
      <p:ext uri="{BB962C8B-B14F-4D97-AF65-F5344CB8AC3E}">
        <p14:creationId xmlns:p14="http://schemas.microsoft.com/office/powerpoint/2010/main" val="110004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teá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neûo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dieät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469 - CÖÙU CHUÙA TOÂI</a:t>
            </a:r>
          </a:p>
        </p:txBody>
      </p:sp>
    </p:spTree>
    <p:extLst>
      <p:ext uri="{BB962C8B-B14F-4D97-AF65-F5344CB8AC3E}">
        <p14:creationId xmlns:p14="http://schemas.microsoft.com/office/powerpoint/2010/main" val="378663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469 - CÖÙU CHUÙA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ma.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453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469 - CÖÙU CHUÙA TOÂI</a:t>
            </a:r>
          </a:p>
        </p:txBody>
      </p:sp>
    </p:spTree>
    <p:extLst>
      <p:ext uri="{BB962C8B-B14F-4D97-AF65-F5344CB8AC3E}">
        <p14:creationId xmlns:p14="http://schemas.microsoft.com/office/powerpoint/2010/main" val="188448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lôùn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469 - CÖÙU CHUÙA TOÂI</a:t>
            </a:r>
          </a:p>
        </p:txBody>
      </p:sp>
    </p:spTree>
    <p:extLst>
      <p:ext uri="{BB962C8B-B14F-4D97-AF65-F5344CB8AC3E}">
        <p14:creationId xmlns:p14="http://schemas.microsoft.com/office/powerpoint/2010/main" val="396755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469 - CÖÙU CHUÙA TOÂI</a:t>
            </a:r>
          </a:p>
        </p:txBody>
      </p:sp>
    </p:spTree>
    <p:extLst>
      <p:ext uri="{BB962C8B-B14F-4D97-AF65-F5344CB8AC3E}">
        <p14:creationId xmlns:p14="http://schemas.microsoft.com/office/powerpoint/2010/main" val="374781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469 - CÖÙU CHUÙA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641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ca.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469 - CÖÙU CHUÙA TOÂI</a:t>
            </a:r>
          </a:p>
        </p:txBody>
      </p:sp>
    </p:spTree>
    <p:extLst>
      <p:ext uri="{BB962C8B-B14F-4D97-AF65-F5344CB8AC3E}">
        <p14:creationId xmlns:p14="http://schemas.microsoft.com/office/powerpoint/2010/main" val="134250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469 - CÖÙU CHUÙA TOÂI</a:t>
            </a:r>
          </a:p>
        </p:txBody>
      </p:sp>
    </p:spTree>
    <p:extLst>
      <p:ext uri="{BB962C8B-B14F-4D97-AF65-F5344CB8AC3E}">
        <p14:creationId xmlns:p14="http://schemas.microsoft.com/office/powerpoint/2010/main" val="203284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teá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neûo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dieät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469 - CÖÙU CHUÙA TOÂI</a:t>
            </a:r>
          </a:p>
        </p:txBody>
      </p:sp>
    </p:spTree>
    <p:extLst>
      <p:ext uri="{BB962C8B-B14F-4D97-AF65-F5344CB8AC3E}">
        <p14:creationId xmlns:p14="http://schemas.microsoft.com/office/powerpoint/2010/main" val="374282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traûi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469 - CÖÙU CHUÙA TOÂI</a:t>
            </a:r>
          </a:p>
        </p:txBody>
      </p:sp>
    </p:spTree>
    <p:extLst>
      <p:ext uri="{BB962C8B-B14F-4D97-AF65-F5344CB8AC3E}">
        <p14:creationId xmlns:p14="http://schemas.microsoft.com/office/powerpoint/2010/main" val="327177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469 - CÖÙU CHUÙA TOÂI</a:t>
            </a:r>
          </a:p>
        </p:txBody>
      </p:sp>
    </p:spTree>
    <p:extLst>
      <p:ext uri="{BB962C8B-B14F-4D97-AF65-F5344CB8AC3E}">
        <p14:creationId xmlns:p14="http://schemas.microsoft.com/office/powerpoint/2010/main" val="365983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moà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469 - CÖÙU CHUÙA TOÂI</a:t>
            </a:r>
          </a:p>
        </p:txBody>
      </p:sp>
    </p:spTree>
    <p:extLst>
      <p:ext uri="{BB962C8B-B14F-4D97-AF65-F5344CB8AC3E}">
        <p14:creationId xmlns:p14="http://schemas.microsoft.com/office/powerpoint/2010/main" val="277384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ca.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469 - CÖÙU CHUÙA TOÂI</a:t>
            </a:r>
          </a:p>
        </p:txBody>
      </p:sp>
    </p:spTree>
    <p:extLst>
      <p:ext uri="{BB962C8B-B14F-4D97-AF65-F5344CB8AC3E}">
        <p14:creationId xmlns:p14="http://schemas.microsoft.com/office/powerpoint/2010/main" val="136602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469 - CÖÙU CHUÙA TOÂI</a:t>
            </a:r>
          </a:p>
        </p:txBody>
      </p:sp>
    </p:spTree>
    <p:extLst>
      <p:ext uri="{BB962C8B-B14F-4D97-AF65-F5344CB8AC3E}">
        <p14:creationId xmlns:p14="http://schemas.microsoft.com/office/powerpoint/2010/main" val="3882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teá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neûo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dieät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469 - CÖÙU CHUÙA TOÂI</a:t>
            </a:r>
          </a:p>
        </p:txBody>
      </p:sp>
    </p:spTree>
    <p:extLst>
      <p:ext uri="{BB962C8B-B14F-4D97-AF65-F5344CB8AC3E}">
        <p14:creationId xmlns:p14="http://schemas.microsoft.com/office/powerpoint/2010/main" val="299326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469 - CÖÙU CHUÙA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laãn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trí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ngoài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25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253</Words>
  <Application>Microsoft Office PowerPoint</Application>
  <PresentationFormat>On-screen Show (4:3)</PresentationFormat>
  <Paragraphs>44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2011-11-29T11:03:23Z</dcterms:created>
  <dcterms:modified xsi:type="dcterms:W3CDTF">2012-09-17T09:24:33Z</dcterms:modified>
</cp:coreProperties>
</file>