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QUAY ÑEÁN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ngaãm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3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37187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27824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dang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1135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</a:t>
            </a: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38175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41349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dang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13890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16985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454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dang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14247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lung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71600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quay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37366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30149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dang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471 - QUAY ÑEÁN JEÂSUS</a:t>
            </a:r>
          </a:p>
        </p:txBody>
      </p:sp>
    </p:spTree>
    <p:extLst>
      <p:ext uri="{BB962C8B-B14F-4D97-AF65-F5344CB8AC3E}">
        <p14:creationId xmlns:p14="http://schemas.microsoft.com/office/powerpoint/2010/main" val="19392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2011-12-06T14:48:45Z</dcterms:created>
  <dcterms:modified xsi:type="dcterms:W3CDTF">2012-09-17T09:25:50Z</dcterms:modified>
</cp:coreProperties>
</file>