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6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12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473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427" y="2715161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BAÙO TIN LAØNH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00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vi,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haêm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gieát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473 - BAÙO TIN LAØNH</a:t>
            </a:r>
          </a:p>
        </p:txBody>
      </p:sp>
    </p:spTree>
    <p:extLst>
      <p:ext uri="{BB962C8B-B14F-4D97-AF65-F5344CB8AC3E}">
        <p14:creationId xmlns:p14="http://schemas.microsoft.com/office/powerpoint/2010/main" val="212674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can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vöõng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chaéc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gì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thì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473 - BAÙO TIN LAØNH</a:t>
            </a:r>
          </a:p>
        </p:txBody>
      </p:sp>
    </p:spTree>
    <p:extLst>
      <p:ext uri="{BB962C8B-B14F-4D97-AF65-F5344CB8AC3E}">
        <p14:creationId xmlns:p14="http://schemas.microsoft.com/office/powerpoint/2010/main" val="38864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5686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</a:t>
            </a:r>
            <a:r>
              <a:rPr lang="en-US" sz="4400" b="1" i="1" u="sng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 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473 - BAÙO TIN LAØNH</a:t>
            </a:r>
          </a:p>
        </p:txBody>
      </p:sp>
    </p:spTree>
    <p:extLst>
      <p:ext uri="{BB962C8B-B14F-4D97-AF65-F5344CB8AC3E}">
        <p14:creationId xmlns:p14="http://schemas.microsoft.com/office/powerpoint/2010/main" val="417758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ñoå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473 - BAÙO TIN LAØNH</a:t>
            </a:r>
          </a:p>
        </p:txBody>
      </p:sp>
    </p:spTree>
    <p:extLst>
      <p:ext uri="{BB962C8B-B14F-4D97-AF65-F5344CB8AC3E}">
        <p14:creationId xmlns:p14="http://schemas.microsoft.com/office/powerpoint/2010/main" val="214541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473 - BAÙO TIN LAØNH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la,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17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khoå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haûi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naõo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laém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a !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473 - BAÙO TIN LAØNH</a:t>
            </a:r>
          </a:p>
        </p:txBody>
      </p:sp>
    </p:spTree>
    <p:extLst>
      <p:ext uri="{BB962C8B-B14F-4D97-AF65-F5344CB8AC3E}">
        <p14:creationId xmlns:p14="http://schemas.microsoft.com/office/powerpoint/2010/main" val="3458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473 - BAÙO TIN LAØNH</a:t>
            </a:r>
          </a:p>
        </p:txBody>
      </p:sp>
    </p:spTree>
    <p:extLst>
      <p:ext uri="{BB962C8B-B14F-4D97-AF65-F5344CB8AC3E}">
        <p14:creationId xmlns:p14="http://schemas.microsoft.com/office/powerpoint/2010/main" val="180940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truyeàn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raèng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473 - BAÙO TIN LAØNH</a:t>
            </a:r>
          </a:p>
        </p:txBody>
      </p:sp>
    </p:spTree>
    <p:extLst>
      <p:ext uri="{BB962C8B-B14F-4D97-AF65-F5344CB8AC3E}">
        <p14:creationId xmlns:p14="http://schemas.microsoft.com/office/powerpoint/2010/main" val="365419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5686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</a:t>
            </a:r>
            <a:r>
              <a:rPr lang="en-US" sz="4400" b="1" i="1" u="sng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 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473 - BAÙO TIN LAØNH</a:t>
            </a:r>
          </a:p>
        </p:txBody>
      </p:sp>
    </p:spTree>
    <p:extLst>
      <p:ext uri="{BB962C8B-B14F-4D97-AF65-F5344CB8AC3E}">
        <p14:creationId xmlns:p14="http://schemas.microsoft.com/office/powerpoint/2010/main" val="15743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ñoå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473 - BAÙO TIN LAØNH</a:t>
            </a:r>
          </a:p>
        </p:txBody>
      </p:sp>
    </p:spTree>
    <p:extLst>
      <p:ext uri="{BB962C8B-B14F-4D97-AF65-F5344CB8AC3E}">
        <p14:creationId xmlns:p14="http://schemas.microsoft.com/office/powerpoint/2010/main" val="284745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473 - BAÙO TIN LAØNH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ham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80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xieát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keå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maét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uû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eâ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473 - BAÙO TIN LAØNH</a:t>
            </a:r>
          </a:p>
        </p:txBody>
      </p:sp>
    </p:spTree>
    <p:extLst>
      <p:ext uri="{BB962C8B-B14F-4D97-AF65-F5344CB8AC3E}">
        <p14:creationId xmlns:p14="http://schemas.microsoft.com/office/powerpoint/2010/main" val="381589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ñoäng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473 - BAÙO TIN LAØNH</a:t>
            </a:r>
          </a:p>
        </p:txBody>
      </p:sp>
    </p:spTree>
    <p:extLst>
      <p:ext uri="{BB962C8B-B14F-4D97-AF65-F5344CB8AC3E}">
        <p14:creationId xmlns:p14="http://schemas.microsoft.com/office/powerpoint/2010/main" val="332199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Cam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ñoå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473 - BAÙO TIN LAØNH</a:t>
            </a:r>
          </a:p>
        </p:txBody>
      </p:sp>
    </p:spTree>
    <p:extLst>
      <p:ext uri="{BB962C8B-B14F-4D97-AF65-F5344CB8AC3E}">
        <p14:creationId xmlns:p14="http://schemas.microsoft.com/office/powerpoint/2010/main" val="196015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5686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</a:t>
            </a:r>
            <a:r>
              <a:rPr lang="en-US" sz="4400" b="1" i="1" u="sng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 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473 - BAÙO TIN LAØNH</a:t>
            </a:r>
          </a:p>
        </p:txBody>
      </p:sp>
    </p:spTree>
    <p:extLst>
      <p:ext uri="{BB962C8B-B14F-4D97-AF65-F5344CB8AC3E}">
        <p14:creationId xmlns:p14="http://schemas.microsoft.com/office/powerpoint/2010/main" val="86547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ñoå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473 - BAÙO TIN LAØNH</a:t>
            </a:r>
          </a:p>
        </p:txBody>
      </p:sp>
    </p:spTree>
    <p:extLst>
      <p:ext uri="{BB962C8B-B14F-4D97-AF65-F5344CB8AC3E}">
        <p14:creationId xmlns:p14="http://schemas.microsoft.com/office/powerpoint/2010/main" val="125008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473 - BAÙO TIN LAØNH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nuùi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qua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629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qua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löûa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vöõng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sôøn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473 - BAÙO TIN LAØNH</a:t>
            </a:r>
          </a:p>
        </p:txBody>
      </p:sp>
    </p:spTree>
    <p:extLst>
      <p:ext uri="{BB962C8B-B14F-4D97-AF65-F5344CB8AC3E}">
        <p14:creationId xmlns:p14="http://schemas.microsoft.com/office/powerpoint/2010/main" val="17191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223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2011-12-26T14:02:17Z</dcterms:created>
  <dcterms:modified xsi:type="dcterms:W3CDTF">2012-09-17T09:26:47Z</dcterms:modified>
</cp:coreProperties>
</file>