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61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3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475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427" y="271516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JEÂSUS RAÁT QUYÙ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12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475 - JEÂSUS RAÁT QUYÙ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lo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laéng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chi,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haèng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kyø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074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raèng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tín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vaïn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475 - JEÂSUS RAÁT QUYÙ</a:t>
            </a:r>
          </a:p>
        </p:txBody>
      </p:sp>
    </p:spTree>
    <p:extLst>
      <p:ext uri="{BB962C8B-B14F-4D97-AF65-F5344CB8AC3E}">
        <p14:creationId xmlns:p14="http://schemas.microsoft.com/office/powerpoint/2010/main" val="302706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Cao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475 - JEÂSUS RAÁT QUYÙ</a:t>
            </a:r>
          </a:p>
        </p:txBody>
      </p:sp>
    </p:spTree>
    <p:extLst>
      <p:ext uri="{BB962C8B-B14F-4D97-AF65-F5344CB8AC3E}">
        <p14:creationId xmlns:p14="http://schemas.microsoft.com/office/powerpoint/2010/main" val="329669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chòu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475 - JEÂSUS RAÁT QUYÙ</a:t>
            </a:r>
          </a:p>
        </p:txBody>
      </p:sp>
    </p:spTree>
    <p:extLst>
      <p:ext uri="{BB962C8B-B14F-4D97-AF65-F5344CB8AC3E}">
        <p14:creationId xmlns:p14="http://schemas.microsoft.com/office/powerpoint/2010/main" val="303773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475 - JEÂSUS RAÁT QUYÙ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vöõng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tin,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6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truyeàn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heã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gaëp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475 - JEÂSUS RAÁT QUYÙ</a:t>
            </a:r>
          </a:p>
        </p:txBody>
      </p:sp>
    </p:spTree>
    <p:extLst>
      <p:ext uri="{BB962C8B-B14F-4D97-AF65-F5344CB8AC3E}">
        <p14:creationId xmlns:p14="http://schemas.microsoft.com/office/powerpoint/2010/main" val="186809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Cao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475 - JEÂSUS RAÁT QUYÙ</a:t>
            </a:r>
          </a:p>
        </p:txBody>
      </p:sp>
    </p:spTree>
    <p:extLst>
      <p:ext uri="{BB962C8B-B14F-4D97-AF65-F5344CB8AC3E}">
        <p14:creationId xmlns:p14="http://schemas.microsoft.com/office/powerpoint/2010/main" val="158651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chòu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475 - JEÂSUS RAÁT QUYÙ</a:t>
            </a:r>
          </a:p>
        </p:txBody>
      </p:sp>
    </p:spTree>
    <p:extLst>
      <p:ext uri="{BB962C8B-B14F-4D97-AF65-F5344CB8AC3E}">
        <p14:creationId xmlns:p14="http://schemas.microsoft.com/office/powerpoint/2010/main" val="342246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475 - JEÂSUS RAÁT QUYÙ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ham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giaøu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sang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giaác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02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vónh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Christ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475 - JEÂSUS RAÁT QUYÙ</a:t>
            </a:r>
          </a:p>
        </p:txBody>
      </p:sp>
    </p:spTree>
    <p:extLst>
      <p:ext uri="{BB962C8B-B14F-4D97-AF65-F5344CB8AC3E}">
        <p14:creationId xmlns:p14="http://schemas.microsoft.com/office/powerpoint/2010/main" val="232569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Cao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475 - JEÂSUS RAÁT QUYÙ</a:t>
            </a:r>
          </a:p>
        </p:txBody>
      </p:sp>
    </p:spTree>
    <p:extLst>
      <p:ext uri="{BB962C8B-B14F-4D97-AF65-F5344CB8AC3E}">
        <p14:creationId xmlns:p14="http://schemas.microsoft.com/office/powerpoint/2010/main" val="400101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chòu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475 - JEÂSUS RAÁT QUYÙ</a:t>
            </a:r>
          </a:p>
        </p:txBody>
      </p:sp>
    </p:spTree>
    <p:extLst>
      <p:ext uri="{BB962C8B-B14F-4D97-AF65-F5344CB8AC3E}">
        <p14:creationId xmlns:p14="http://schemas.microsoft.com/office/powerpoint/2010/main" val="383415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475 - JEÂSUS RAÁT QUYÙ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laõnh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rieâng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sôøn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0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khieáp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baûo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hoä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475 - JEÂSUS RAÁT QUYÙ</a:t>
            </a:r>
          </a:p>
        </p:txBody>
      </p:sp>
    </p:spTree>
    <p:extLst>
      <p:ext uri="{BB962C8B-B14F-4D97-AF65-F5344CB8AC3E}">
        <p14:creationId xmlns:p14="http://schemas.microsoft.com/office/powerpoint/2010/main" val="386883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Cao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475 - JEÂSUS RAÁT QUYÙ</a:t>
            </a:r>
          </a:p>
        </p:txBody>
      </p:sp>
    </p:spTree>
    <p:extLst>
      <p:ext uri="{BB962C8B-B14F-4D97-AF65-F5344CB8AC3E}">
        <p14:creationId xmlns:p14="http://schemas.microsoft.com/office/powerpoint/2010/main" val="224634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143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chòu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475 - JEÂSUS RAÁT QUYÙ</a:t>
            </a:r>
          </a:p>
        </p:txBody>
      </p:sp>
    </p:spTree>
    <p:extLst>
      <p:ext uri="{BB962C8B-B14F-4D97-AF65-F5344CB8AC3E}">
        <p14:creationId xmlns:p14="http://schemas.microsoft.com/office/powerpoint/2010/main" val="220313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229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2011-12-29T04:25:57Z</dcterms:created>
  <dcterms:modified xsi:type="dcterms:W3CDTF">2012-09-17T09:27:51Z</dcterms:modified>
</cp:coreProperties>
</file>