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9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1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483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4834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CAÀU NGUYEÄN CHO ANH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2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39830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chaäm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142144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113420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23600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3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9050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241556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194858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16854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3553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3306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9050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7680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20407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35296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3683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14281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9050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31354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10903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38377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38285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70584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3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905000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483 - CAÀU NGUYEÄN CHO ANH</a:t>
            </a:r>
          </a:p>
        </p:txBody>
      </p:sp>
    </p:spTree>
    <p:extLst>
      <p:ext uri="{BB962C8B-B14F-4D97-AF65-F5344CB8AC3E}">
        <p14:creationId xmlns:p14="http://schemas.microsoft.com/office/powerpoint/2010/main" val="30137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351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2012-01-05T10:06:39Z</dcterms:created>
  <dcterms:modified xsi:type="dcterms:W3CDTF">2012-09-17T09:39:09Z</dcterms:modified>
</cp:coreProperties>
</file>